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77" r:id="rId4"/>
    <p:sldMasterId id="21474837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Poppins"/>
      <p:regular r:id="rId22"/>
      <p:bold r:id="rId23"/>
      <p:italic r:id="rId24"/>
      <p:boldItalic r:id="rId25"/>
    </p:embeddedFont>
    <p:embeddedFont>
      <p:font typeface="Manrope SemiBold"/>
      <p:regular r:id="rId26"/>
      <p:bold r:id="rId27"/>
    </p:embeddedFont>
    <p:embeddedFont>
      <p:font typeface="Manrope"/>
      <p:regular r:id="rId28"/>
      <p:bold r:id="rId29"/>
    </p:embeddedFont>
    <p:embeddedFont>
      <p:font typeface="Poppins Light"/>
      <p:regular r:id="rId30"/>
      <p:bold r:id="rId31"/>
      <p:italic r:id="rId32"/>
      <p:boldItalic r:id="rId33"/>
    </p:embeddedFont>
    <p:embeddedFont>
      <p:font typeface="Poppins Medium"/>
      <p:regular r:id="rId34"/>
      <p:bold r:id="rId35"/>
      <p:italic r:id="rId36"/>
      <p:boldItalic r:id="rId37"/>
    </p:embeddedFont>
    <p:embeddedFont>
      <p:font typeface="Manrope ExtraBold"/>
      <p:bold r:id="rId38"/>
    </p:embeddedFont>
    <p:embeddedFont>
      <p:font typeface="Manrope Medium"/>
      <p:regular r:id="rId39"/>
      <p:bold r:id="rId40"/>
    </p:embeddedFont>
    <p:embeddedFont>
      <p:font typeface="Poppins SemiBold"/>
      <p:regular r:id="rId41"/>
      <p:bold r:id="rId42"/>
      <p:italic r:id="rId43"/>
      <p:boldItalic r:id="rId44"/>
    </p:embeddedFont>
    <p:embeddedFont>
      <p:font typeface="Open Sans"/>
      <p:bold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anropeMedium-bold.fntdata"/><Relationship Id="rId42" Type="http://schemas.openxmlformats.org/officeDocument/2006/relationships/font" Target="fonts/PoppinsSemiBold-bold.fntdata"/><Relationship Id="rId41" Type="http://schemas.openxmlformats.org/officeDocument/2006/relationships/font" Target="fonts/PoppinsSemiBold-regular.fntdata"/><Relationship Id="rId44" Type="http://schemas.openxmlformats.org/officeDocument/2006/relationships/font" Target="fonts/PoppinsSemiBold-boldItalic.fntdata"/><Relationship Id="rId43" Type="http://schemas.openxmlformats.org/officeDocument/2006/relationships/font" Target="fonts/PoppinsSemiBold-italic.fntdata"/><Relationship Id="rId46" Type="http://schemas.openxmlformats.org/officeDocument/2006/relationships/font" Target="fonts/OpenSans-boldItalic.fntdata"/><Relationship Id="rId45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Light-bold.fntdata"/><Relationship Id="rId30" Type="http://schemas.openxmlformats.org/officeDocument/2006/relationships/font" Target="fonts/PoppinsLight-regular.fntdata"/><Relationship Id="rId33" Type="http://schemas.openxmlformats.org/officeDocument/2006/relationships/font" Target="fonts/PoppinsLight-boldItalic.fntdata"/><Relationship Id="rId32" Type="http://schemas.openxmlformats.org/officeDocument/2006/relationships/font" Target="fonts/PoppinsLight-italic.fntdata"/><Relationship Id="rId35" Type="http://schemas.openxmlformats.org/officeDocument/2006/relationships/font" Target="fonts/PoppinsMedium-bold.fntdata"/><Relationship Id="rId34" Type="http://schemas.openxmlformats.org/officeDocument/2006/relationships/font" Target="fonts/PoppinsMedium-regular.fntdata"/><Relationship Id="rId37" Type="http://schemas.openxmlformats.org/officeDocument/2006/relationships/font" Target="fonts/PoppinsMedium-boldItalic.fntdata"/><Relationship Id="rId36" Type="http://schemas.openxmlformats.org/officeDocument/2006/relationships/font" Target="fonts/PoppinsMedium-italic.fntdata"/><Relationship Id="rId39" Type="http://schemas.openxmlformats.org/officeDocument/2006/relationships/font" Target="fonts/ManropeMedium-regular.fntdata"/><Relationship Id="rId38" Type="http://schemas.openxmlformats.org/officeDocument/2006/relationships/font" Target="fonts/ManropeExtraBold-bold.fntdata"/><Relationship Id="rId20" Type="http://schemas.openxmlformats.org/officeDocument/2006/relationships/font" Target="fonts/Roboto-italic.fntdata"/><Relationship Id="rId22" Type="http://schemas.openxmlformats.org/officeDocument/2006/relationships/font" Target="fonts/Poppins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Poppins-italic.fntdata"/><Relationship Id="rId23" Type="http://schemas.openxmlformats.org/officeDocument/2006/relationships/font" Target="fonts/Poppins-bold.fntdata"/><Relationship Id="rId26" Type="http://schemas.openxmlformats.org/officeDocument/2006/relationships/font" Target="fonts/ManropeSemiBold-regular.fntdata"/><Relationship Id="rId25" Type="http://schemas.openxmlformats.org/officeDocument/2006/relationships/font" Target="fonts/Poppins-boldItalic.fntdata"/><Relationship Id="rId28" Type="http://schemas.openxmlformats.org/officeDocument/2006/relationships/font" Target="fonts/Manrope-regular.fntdata"/><Relationship Id="rId27" Type="http://schemas.openxmlformats.org/officeDocument/2006/relationships/font" Target="fonts/ManropeSemiBold-bold.fntdata"/><Relationship Id="rId29" Type="http://schemas.openxmlformats.org/officeDocument/2006/relationships/font" Target="fonts/Manrope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2f425e2a077_0_6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2f425e2a077_0_6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fe2591f4c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2fe2591f4c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2ff453b25d0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2ff453b25d0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2fe2591f4c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2fe2591f4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2fe2591f4c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2fe2591f4c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EXAM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Enterprise-hardened platform for the end-to-end AI workflow from data engineering to model training and deploying custom code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Apps: Copilot, FD, TRE, FC (uses FLARE)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Installed in &gt;50 leading hospitals and working with many of the top biopharmas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2fbcbc8ef8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9" name="Google Shape;1659;g2fbcbc8ef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fe2591f4c9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2fe2591f4c9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2fe2591f4c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7" name="Google Shape;1717;g2fe2591f4c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first example we’d like to present is a project we ran with a leading BioPharma company.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fine-tuned the open-source DiffDock molecular docking model, which is a state-of-the-art reverse-diffusion model.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compared doing so at several sites independently vs. combined in a federated </a:t>
            </a:r>
            <a:r>
              <a:rPr lang="en"/>
              <a:t>fashion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As expected, the federated results were significantly better.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</a:t>
            </a:r>
            <a:r>
              <a:rPr lang="en">
                <a:solidFill>
                  <a:schemeClr val="dk1"/>
                </a:solidFill>
              </a:rPr>
              <a:t>rom inception to completion, </a:t>
            </a:r>
            <a:r>
              <a:rPr lang="en"/>
              <a:t>t</a:t>
            </a:r>
            <a:r>
              <a:rPr lang="en"/>
              <a:t>he whole project took less than a month of work.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includes the non-training steps such as data preparation and results analysis, which were also done on our platform.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2ff453b25d0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2ff453b25d0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2ff453b25d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2ff453b25d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2ff453b25d0_0_1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2ff453b25d0_0_1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-"/>
            </a:pPr>
            <a:r>
              <a:rPr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Fraud is a </a:t>
            </a:r>
            <a:r>
              <a:rPr b="1"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multiparty problem</a:t>
            </a:r>
            <a:r>
              <a:rPr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 involving customers, banks, payment processors, law enforcement, regulators, and tech companies</a:t>
            </a:r>
            <a:br>
              <a:rPr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-"/>
            </a:pPr>
            <a:r>
              <a:rPr b="1"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Data sharing is not possible</a:t>
            </a:r>
            <a:r>
              <a:rPr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due to privacy laws, competition, differences in regulatory regimes, and varying levels of technical sophistication </a:t>
            </a:r>
            <a:br>
              <a:rPr lang="en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Multi-cloud - work on any hardware environment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Data stays at rest behind local firewalls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Rhino can enforce schema, exploratory analysis to ensure high quality data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Ephemeral TEE capability to help less sophisticated participants spin up / down compute resources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End-to-end encryption - including data at rest, in transit, and in compute (GCP + NVIDIA)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End-to-end attestation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Rhino manages ML Ops with FLARE 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9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21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2.png"/><Relationship Id="rId3" Type="http://schemas.openxmlformats.org/officeDocument/2006/relationships/image" Target="../media/image4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2.png"/><Relationship Id="rId3" Type="http://schemas.openxmlformats.org/officeDocument/2006/relationships/image" Target="../media/image4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1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2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2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30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30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3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3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Relationship Id="rId3" Type="http://schemas.openxmlformats.org/officeDocument/2006/relationships/image" Target="../media/image20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Dark">
  <p:cSld name="Title Slide_Dark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26" name="Google Shape;26;p2"/>
          <p:cNvPicPr preferRelativeResize="0"/>
          <p:nvPr/>
        </p:nvPicPr>
        <p:blipFill rotWithShape="1">
          <a:blip r:embed="rId2">
            <a:alphaModFix amt="15000"/>
          </a:blip>
          <a:srcRect b="0" l="0" r="0" t="0"/>
          <a:stretch/>
        </p:blipFill>
        <p:spPr>
          <a:xfrm>
            <a:off x="0" y="1665075"/>
            <a:ext cx="8447598" cy="347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 txBox="1"/>
          <p:nvPr>
            <p:ph type="ctrTitle"/>
          </p:nvPr>
        </p:nvSpPr>
        <p:spPr>
          <a:xfrm>
            <a:off x="280556" y="2076577"/>
            <a:ext cx="5766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venir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Google Shape;28;p2"/>
          <p:cNvSpPr txBox="1"/>
          <p:nvPr>
            <p:ph idx="1" type="subTitle"/>
          </p:nvPr>
        </p:nvSpPr>
        <p:spPr>
          <a:xfrm>
            <a:off x="289470" y="3389475"/>
            <a:ext cx="49386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1" y="542925"/>
            <a:ext cx="2652547" cy="102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>
            <p:ph idx="2" type="body"/>
          </p:nvPr>
        </p:nvSpPr>
        <p:spPr>
          <a:xfrm>
            <a:off x="289463" y="3836194"/>
            <a:ext cx="2186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p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Speakers" showMasterSp="0">
  <p:cSld name="2-Speakers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11"/>
          <p:cNvSpPr txBox="1"/>
          <p:nvPr>
            <p:ph idx="1" type="body"/>
          </p:nvPr>
        </p:nvSpPr>
        <p:spPr>
          <a:xfrm>
            <a:off x="2571750" y="3126797"/>
            <a:ext cx="140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09" name="Google Shape;109;p11"/>
          <p:cNvSpPr txBox="1"/>
          <p:nvPr>
            <p:ph idx="2" type="body"/>
          </p:nvPr>
        </p:nvSpPr>
        <p:spPr>
          <a:xfrm>
            <a:off x="2571751" y="3654551"/>
            <a:ext cx="1409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0" name="Google Shape;110;p11"/>
          <p:cNvSpPr/>
          <p:nvPr>
            <p:ph idx="3" type="pic"/>
          </p:nvPr>
        </p:nvSpPr>
        <p:spPr>
          <a:xfrm>
            <a:off x="2571750" y="1514873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11" name="Google Shape;111;p11"/>
          <p:cNvSpPr txBox="1"/>
          <p:nvPr>
            <p:ph idx="4" type="body"/>
          </p:nvPr>
        </p:nvSpPr>
        <p:spPr>
          <a:xfrm>
            <a:off x="5143500" y="3123718"/>
            <a:ext cx="140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12" name="Google Shape;112;p11"/>
          <p:cNvSpPr txBox="1"/>
          <p:nvPr>
            <p:ph idx="5" type="body"/>
          </p:nvPr>
        </p:nvSpPr>
        <p:spPr>
          <a:xfrm>
            <a:off x="5143501" y="3651473"/>
            <a:ext cx="1409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3" name="Google Shape;113;p11"/>
          <p:cNvSpPr/>
          <p:nvPr>
            <p:ph idx="6" type="pic"/>
          </p:nvPr>
        </p:nvSpPr>
        <p:spPr>
          <a:xfrm>
            <a:off x="5143500" y="1512124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14" name="Google Shape;114;p11"/>
          <p:cNvSpPr/>
          <p:nvPr>
            <p:ph idx="7" type="pic"/>
          </p:nvPr>
        </p:nvSpPr>
        <p:spPr>
          <a:xfrm>
            <a:off x="2571750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1"/>
          <p:cNvSpPr/>
          <p:nvPr>
            <p:ph idx="8" type="pic"/>
          </p:nvPr>
        </p:nvSpPr>
        <p:spPr>
          <a:xfrm>
            <a:off x="5143399" y="4276045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1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7" name="Google Shape;117;p1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1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120" name="Google Shape;120;p11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21" name="Google Shape;121;p11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2" name="Google Shape;122;p11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23" name="Google Shape;123;p11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24" name="Google Shape;124;p11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25" name="Google Shape;125;p11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26" name="Google Shape;126;p11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27" name="Google Shape;127;p11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128" name="Google Shape;128;p11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29" name="Google Shape;129;p11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0" name="Google Shape;130;p11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31" name="Google Shape;131;p11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32" name="Google Shape;132;p11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33" name="Google Shape;133;p11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34" name="Google Shape;134;p11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135" name="Google Shape;135;p11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White">
  <p:cSld name="Title Only_White">
    <p:bg>
      <p:bgPr>
        <a:solidFill>
          <a:schemeClr val="lt1"/>
        </a:solidFill>
      </p:bgPr>
    </p:bg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10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84" name="Google Shape;1384;p102"/>
          <p:cNvSpPr txBox="1"/>
          <p:nvPr>
            <p:ph type="title"/>
          </p:nvPr>
        </p:nvSpPr>
        <p:spPr>
          <a:xfrm>
            <a:off x="831300" y="304851"/>
            <a:ext cx="74814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85" name="Google Shape;1385;p102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Light">
  <p:cSld name="Title Only_Light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0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89" name="Google Shape;1389;p103"/>
          <p:cNvSpPr txBox="1"/>
          <p:nvPr>
            <p:ph type="title"/>
          </p:nvPr>
        </p:nvSpPr>
        <p:spPr>
          <a:xfrm>
            <a:off x="831300" y="304851"/>
            <a:ext cx="74814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90" name="Google Shape;1390;p103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Title Only_Light_1">
    <p:bg>
      <p:bgPr>
        <a:solidFill>
          <a:schemeClr val="lt1"/>
        </a:solidFill>
      </p:bgPr>
    </p:bg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04"/>
          <p:cNvSpPr/>
          <p:nvPr/>
        </p:nvSpPr>
        <p:spPr>
          <a:xfrm>
            <a:off x="-19725" y="940550"/>
            <a:ext cx="9183300" cy="4263900"/>
          </a:xfrm>
          <a:prstGeom prst="rect">
            <a:avLst/>
          </a:prstGeom>
          <a:gradFill>
            <a:gsLst>
              <a:gs pos="0">
                <a:srgbClr val="133C62"/>
              </a:gs>
              <a:gs pos="100000">
                <a:srgbClr val="0B2F5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10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394" name="Google Shape;1394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104"/>
          <p:cNvSpPr txBox="1"/>
          <p:nvPr>
            <p:ph type="title"/>
          </p:nvPr>
        </p:nvSpPr>
        <p:spPr>
          <a:xfrm>
            <a:off x="831308" y="294652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96" name="Google Shape;139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600" y="1107725"/>
            <a:ext cx="6985902" cy="39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104"/>
          <p:cNvSpPr/>
          <p:nvPr>
            <p:ph idx="2" type="pic"/>
          </p:nvPr>
        </p:nvSpPr>
        <p:spPr>
          <a:xfrm>
            <a:off x="2136042" y="1265333"/>
            <a:ext cx="5084700" cy="32664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398" name="Google Shape;1398;p104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lt1"/>
        </a:solidFill>
      </p:bgPr>
    </p:bg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105"/>
          <p:cNvSpPr/>
          <p:nvPr/>
        </p:nvSpPr>
        <p:spPr>
          <a:xfrm>
            <a:off x="-19725" y="940550"/>
            <a:ext cx="9183300" cy="4263900"/>
          </a:xfrm>
          <a:prstGeom prst="rect">
            <a:avLst/>
          </a:prstGeom>
          <a:gradFill>
            <a:gsLst>
              <a:gs pos="0">
                <a:srgbClr val="1A77CC"/>
              </a:gs>
              <a:gs pos="100000">
                <a:schemeClr val="accent1"/>
              </a:gs>
            </a:gsLst>
            <a:lin ang="1800004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10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02" name="Google Shape;1402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05"/>
          <p:cNvSpPr txBox="1"/>
          <p:nvPr>
            <p:ph type="title"/>
          </p:nvPr>
        </p:nvSpPr>
        <p:spPr>
          <a:xfrm>
            <a:off x="831308" y="294652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404" name="Google Shape;140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600" y="1107725"/>
            <a:ext cx="6985902" cy="39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105"/>
          <p:cNvSpPr/>
          <p:nvPr>
            <p:ph idx="2" type="pic"/>
          </p:nvPr>
        </p:nvSpPr>
        <p:spPr>
          <a:xfrm>
            <a:off x="2136042" y="1265333"/>
            <a:ext cx="5084700" cy="32664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406" name="Google Shape;1406;p10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5">
    <p:bg>
      <p:bgPr>
        <a:solidFill>
          <a:schemeClr val="lt1"/>
        </a:solidFill>
      </p:bgPr>
    </p:bg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0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09" name="Google Shape;1409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06"/>
          <p:cNvSpPr txBox="1"/>
          <p:nvPr>
            <p:ph type="title"/>
          </p:nvPr>
        </p:nvSpPr>
        <p:spPr>
          <a:xfrm>
            <a:off x="831308" y="294652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411" name="Google Shape;141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600" y="1107725"/>
            <a:ext cx="6985902" cy="39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106"/>
          <p:cNvSpPr/>
          <p:nvPr>
            <p:ph idx="2" type="pic"/>
          </p:nvPr>
        </p:nvSpPr>
        <p:spPr>
          <a:xfrm>
            <a:off x="2136042" y="1265333"/>
            <a:ext cx="5084700" cy="32664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413" name="Google Shape;1413;p106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Dark">
  <p:cSld name="Title Only_Dark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0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16" name="Google Shape;1416;p107"/>
          <p:cNvSpPr txBox="1"/>
          <p:nvPr>
            <p:ph type="title"/>
          </p:nvPr>
        </p:nvSpPr>
        <p:spPr>
          <a:xfrm>
            <a:off x="304800" y="2176700"/>
            <a:ext cx="3579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417" name="Google Shape;14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07"/>
          <p:cNvSpPr txBox="1"/>
          <p:nvPr>
            <p:ph idx="1" type="body"/>
          </p:nvPr>
        </p:nvSpPr>
        <p:spPr>
          <a:xfrm>
            <a:off x="304800" y="285775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419" name="Google Shape;141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075" y="1077850"/>
            <a:ext cx="5672499" cy="31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07"/>
          <p:cNvSpPr/>
          <p:nvPr>
            <p:ph idx="2" type="pic"/>
          </p:nvPr>
        </p:nvSpPr>
        <p:spPr>
          <a:xfrm>
            <a:off x="4146828" y="1205827"/>
            <a:ext cx="4128600" cy="26523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421" name="Google Shape;1421;p107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Dark 2">
  <p:cSld name="Title Only_Dark_2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08"/>
          <p:cNvSpPr txBox="1"/>
          <p:nvPr>
            <p:ph type="title"/>
          </p:nvPr>
        </p:nvSpPr>
        <p:spPr>
          <a:xfrm>
            <a:off x="304800" y="913750"/>
            <a:ext cx="2708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 ExtraBold"/>
              <a:buNone/>
              <a:defRPr b="0" sz="24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424" name="Google Shape;1424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108"/>
          <p:cNvSpPr txBox="1"/>
          <p:nvPr>
            <p:ph idx="1" type="body"/>
          </p:nvPr>
        </p:nvSpPr>
        <p:spPr>
          <a:xfrm>
            <a:off x="304800" y="174720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26" name="Google Shape;1426;p108"/>
          <p:cNvSpPr txBox="1"/>
          <p:nvPr>
            <p:ph idx="2" type="body"/>
          </p:nvPr>
        </p:nvSpPr>
        <p:spPr>
          <a:xfrm>
            <a:off x="304800" y="371055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None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None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27" name="Google Shape;1427;p10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1428" name="Google Shape;1428;p10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Dark 1">
  <p:cSld name="Title Only_Dark_1">
    <p:bg>
      <p:bgPr>
        <a:solidFill>
          <a:schemeClr val="lt1"/>
        </a:solidFill>
      </p:bgPr>
    </p:bg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0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31" name="Google Shape;1431;p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09"/>
          <p:cNvSpPr txBox="1"/>
          <p:nvPr>
            <p:ph type="title"/>
          </p:nvPr>
        </p:nvSpPr>
        <p:spPr>
          <a:xfrm>
            <a:off x="304800" y="2176700"/>
            <a:ext cx="35790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33" name="Google Shape;1433;p109"/>
          <p:cNvSpPr txBox="1"/>
          <p:nvPr>
            <p:ph idx="1" type="body"/>
          </p:nvPr>
        </p:nvSpPr>
        <p:spPr>
          <a:xfrm>
            <a:off x="304800" y="285775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434" name="Google Shape;143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075" y="1077850"/>
            <a:ext cx="5672499" cy="31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09"/>
          <p:cNvSpPr/>
          <p:nvPr>
            <p:ph idx="2" type="pic"/>
          </p:nvPr>
        </p:nvSpPr>
        <p:spPr>
          <a:xfrm>
            <a:off x="4146828" y="1205827"/>
            <a:ext cx="4128600" cy="26523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436" name="Google Shape;1436;p10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Dark 1 1">
  <p:cSld name="Title Only_Dark_1_1">
    <p:bg>
      <p:bgPr>
        <a:solidFill>
          <a:schemeClr val="lt1"/>
        </a:solidFill>
      </p:bgPr>
    </p:bg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10"/>
          <p:cNvSpPr txBox="1"/>
          <p:nvPr>
            <p:ph type="title"/>
          </p:nvPr>
        </p:nvSpPr>
        <p:spPr>
          <a:xfrm>
            <a:off x="304800" y="913750"/>
            <a:ext cx="2708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sz="24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39" name="Google Shape;1439;p110"/>
          <p:cNvSpPr txBox="1"/>
          <p:nvPr>
            <p:ph idx="1" type="body"/>
          </p:nvPr>
        </p:nvSpPr>
        <p:spPr>
          <a:xfrm>
            <a:off x="304800" y="174720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40" name="Google Shape;1440;p110"/>
          <p:cNvSpPr txBox="1"/>
          <p:nvPr>
            <p:ph idx="2" type="body"/>
          </p:nvPr>
        </p:nvSpPr>
        <p:spPr>
          <a:xfrm>
            <a:off x="304800" y="371055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441" name="Google Shape;1441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11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1443" name="Google Shape;1443;p11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White">
  <p:cSld name="Thank You_White">
    <p:bg>
      <p:bgPr>
        <a:solidFill>
          <a:schemeClr val="lt1"/>
        </a:solidFill>
      </p:bgPr>
    </p:bg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1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46" name="Google Shape;1446;p111"/>
          <p:cNvSpPr txBox="1"/>
          <p:nvPr>
            <p:ph type="ctrTitle"/>
          </p:nvPr>
        </p:nvSpPr>
        <p:spPr>
          <a:xfrm>
            <a:off x="1258100" y="2431125"/>
            <a:ext cx="6537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47" name="Google Shape;1447;p111"/>
          <p:cNvSpPr txBox="1"/>
          <p:nvPr>
            <p:ph idx="1" type="subTitle"/>
          </p:nvPr>
        </p:nvSpPr>
        <p:spPr>
          <a:xfrm>
            <a:off x="1258100" y="3092725"/>
            <a:ext cx="653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8" name="Google Shape;1448;p11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49" name="Google Shape;1449;p111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3711262" y="1346675"/>
            <a:ext cx="1630675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peakers" showMasterSp="0">
  <p:cSld name="3-Speakers"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8" name="Google Shape;138;p12"/>
          <p:cNvSpPr txBox="1"/>
          <p:nvPr>
            <p:ph idx="1" type="body"/>
          </p:nvPr>
        </p:nvSpPr>
        <p:spPr>
          <a:xfrm>
            <a:off x="1428751" y="3050597"/>
            <a:ext cx="140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39" name="Google Shape;139;p12"/>
          <p:cNvSpPr txBox="1"/>
          <p:nvPr>
            <p:ph idx="2" type="body"/>
          </p:nvPr>
        </p:nvSpPr>
        <p:spPr>
          <a:xfrm>
            <a:off x="3855436" y="3050597"/>
            <a:ext cx="140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40" name="Google Shape;140;p12"/>
          <p:cNvSpPr txBox="1"/>
          <p:nvPr>
            <p:ph idx="3" type="body"/>
          </p:nvPr>
        </p:nvSpPr>
        <p:spPr>
          <a:xfrm>
            <a:off x="1428750" y="3349752"/>
            <a:ext cx="14097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41" name="Google Shape;141;p12"/>
          <p:cNvSpPr txBox="1"/>
          <p:nvPr>
            <p:ph idx="4" type="body"/>
          </p:nvPr>
        </p:nvSpPr>
        <p:spPr>
          <a:xfrm>
            <a:off x="3855437" y="3349752"/>
            <a:ext cx="14097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42" name="Google Shape;142;p12"/>
          <p:cNvSpPr/>
          <p:nvPr>
            <p:ph idx="5" type="pic"/>
          </p:nvPr>
        </p:nvSpPr>
        <p:spPr>
          <a:xfrm>
            <a:off x="1428750" y="1515199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43" name="Google Shape;143;p12"/>
          <p:cNvSpPr/>
          <p:nvPr>
            <p:ph idx="6" type="pic"/>
          </p:nvPr>
        </p:nvSpPr>
        <p:spPr>
          <a:xfrm>
            <a:off x="3855437" y="1515199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44" name="Google Shape;144;p12"/>
          <p:cNvSpPr txBox="1"/>
          <p:nvPr>
            <p:ph idx="7" type="body"/>
          </p:nvPr>
        </p:nvSpPr>
        <p:spPr>
          <a:xfrm>
            <a:off x="6301170" y="3050597"/>
            <a:ext cx="140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45" name="Google Shape;145;p12"/>
          <p:cNvSpPr txBox="1"/>
          <p:nvPr>
            <p:ph idx="8" type="body"/>
          </p:nvPr>
        </p:nvSpPr>
        <p:spPr>
          <a:xfrm>
            <a:off x="6301170" y="3349752"/>
            <a:ext cx="14097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46" name="Google Shape;146;p12"/>
          <p:cNvSpPr/>
          <p:nvPr>
            <p:ph idx="9" type="pic"/>
          </p:nvPr>
        </p:nvSpPr>
        <p:spPr>
          <a:xfrm>
            <a:off x="6282124" y="1515199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47" name="Google Shape;147;p12"/>
          <p:cNvSpPr/>
          <p:nvPr>
            <p:ph idx="13" type="pic"/>
          </p:nvPr>
        </p:nvSpPr>
        <p:spPr>
          <a:xfrm>
            <a:off x="1428750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2"/>
          <p:cNvSpPr/>
          <p:nvPr>
            <p:ph idx="14" type="pic"/>
          </p:nvPr>
        </p:nvSpPr>
        <p:spPr>
          <a:xfrm>
            <a:off x="3855436" y="4289225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2"/>
          <p:cNvSpPr/>
          <p:nvPr>
            <p:ph idx="15" type="pic"/>
          </p:nvPr>
        </p:nvSpPr>
        <p:spPr>
          <a:xfrm>
            <a:off x="6308163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1" name="Google Shape;151;p1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" name="Google Shape;15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2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154" name="Google Shape;154;p12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55" name="Google Shape;155;p12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56" name="Google Shape;156;p12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57" name="Google Shape;157;p12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58" name="Google Shape;158;p12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59" name="Google Shape;159;p12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60" name="Google Shape;160;p12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61" name="Google Shape;161;p12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162" name="Google Shape;162;p12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63" name="Google Shape;163;p12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64" name="Google Shape;164;p12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65" name="Google Shape;165;p12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66" name="Google Shape;166;p12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67" name="Google Shape;167;p12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68" name="Google Shape;168;p12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Light">
  <p:cSld name="Thank You_Light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1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52" name="Google Shape;1452;p112"/>
          <p:cNvSpPr txBox="1"/>
          <p:nvPr>
            <p:ph type="ctrTitle"/>
          </p:nvPr>
        </p:nvSpPr>
        <p:spPr>
          <a:xfrm>
            <a:off x="1258100" y="2431125"/>
            <a:ext cx="6537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53" name="Google Shape;1453;p11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54" name="Google Shape;1454;p112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3711262" y="1346675"/>
            <a:ext cx="1630675" cy="7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112"/>
          <p:cNvSpPr txBox="1"/>
          <p:nvPr>
            <p:ph idx="1" type="subTitle"/>
          </p:nvPr>
        </p:nvSpPr>
        <p:spPr>
          <a:xfrm>
            <a:off x="1258100" y="3092725"/>
            <a:ext cx="653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Light 2">
  <p:cSld name="Thank You_Light_1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1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58" name="Google Shape;1458;p113"/>
          <p:cNvSpPr txBox="1"/>
          <p:nvPr>
            <p:ph type="ctrTitle"/>
          </p:nvPr>
        </p:nvSpPr>
        <p:spPr>
          <a:xfrm>
            <a:off x="1258100" y="2431125"/>
            <a:ext cx="6537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59" name="Google Shape;1459;p113"/>
          <p:cNvSpPr txBox="1"/>
          <p:nvPr>
            <p:ph idx="1" type="subTitle"/>
          </p:nvPr>
        </p:nvSpPr>
        <p:spPr>
          <a:xfrm>
            <a:off x="1258100" y="3092725"/>
            <a:ext cx="653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Manrope"/>
              <a:buNone/>
              <a:defRPr i="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0" name="Google Shape;1460;p11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61" name="Google Shape;1461;p113"/>
          <p:cNvPicPr preferRelativeResize="0"/>
          <p:nvPr/>
        </p:nvPicPr>
        <p:blipFill rotWithShape="1">
          <a:blip r:embed="rId2">
            <a:alphaModFix/>
          </a:blip>
          <a:srcRect b="0" l="139" r="139" t="0"/>
          <a:stretch/>
        </p:blipFill>
        <p:spPr>
          <a:xfrm>
            <a:off x="3711250" y="1346684"/>
            <a:ext cx="1630701" cy="70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Blue">
  <p:cSld name="Thank You_Blue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Google Shape;1463;p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1287" y="1346675"/>
            <a:ext cx="1630626" cy="70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11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65" name="Google Shape;1465;p114"/>
          <p:cNvSpPr txBox="1"/>
          <p:nvPr>
            <p:ph type="ctrTitle"/>
          </p:nvPr>
        </p:nvSpPr>
        <p:spPr>
          <a:xfrm>
            <a:off x="1258100" y="2431125"/>
            <a:ext cx="6537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66" name="Google Shape;1466;p114"/>
          <p:cNvSpPr txBox="1"/>
          <p:nvPr>
            <p:ph idx="1" type="subTitle"/>
          </p:nvPr>
        </p:nvSpPr>
        <p:spPr>
          <a:xfrm>
            <a:off x="1258150" y="3092725"/>
            <a:ext cx="653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Manrope"/>
              <a:buNone/>
              <a:defRPr i="0" u="none" cap="none" strike="noStrike">
                <a:solidFill>
                  <a:srgbClr val="F1FBFB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1FBFB"/>
              </a:buClr>
              <a:buSzPts val="1400"/>
              <a:buFont typeface="Arial"/>
              <a:buNone/>
              <a:defRPr b="0" i="0" u="none" cap="none" strike="noStrike">
                <a:solidFill>
                  <a:srgbClr val="F1FBF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Dark">
  <p:cSld name="Thank You_Dark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" name="Google Shape;1468;p115"/>
          <p:cNvPicPr preferRelativeResize="0"/>
          <p:nvPr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0" y="1604650"/>
            <a:ext cx="8597402" cy="35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15"/>
          <p:cNvSpPr/>
          <p:nvPr/>
        </p:nvSpPr>
        <p:spPr>
          <a:xfrm>
            <a:off x="4445000" y="918175"/>
            <a:ext cx="3655500" cy="3655500"/>
          </a:xfrm>
          <a:prstGeom prst="ellipse">
            <a:avLst/>
          </a:prstGeom>
          <a:noFill/>
          <a:ln cap="flat" cmpd="sng" w="9525">
            <a:solidFill>
              <a:srgbClr val="2B50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115"/>
          <p:cNvSpPr/>
          <p:nvPr/>
        </p:nvSpPr>
        <p:spPr>
          <a:xfrm>
            <a:off x="4745300" y="1218475"/>
            <a:ext cx="3054900" cy="3054900"/>
          </a:xfrm>
          <a:prstGeom prst="ellipse">
            <a:avLst/>
          </a:prstGeom>
          <a:noFill/>
          <a:ln cap="flat" cmpd="sng" w="9525">
            <a:solidFill>
              <a:srgbClr val="5981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1" name="Google Shape;1471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15"/>
          <p:cNvSpPr txBox="1"/>
          <p:nvPr>
            <p:ph type="title"/>
          </p:nvPr>
        </p:nvSpPr>
        <p:spPr>
          <a:xfrm>
            <a:off x="304800" y="2176700"/>
            <a:ext cx="3579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73" name="Google Shape;1473;p115"/>
          <p:cNvSpPr txBox="1"/>
          <p:nvPr>
            <p:ph idx="1" type="body"/>
          </p:nvPr>
        </p:nvSpPr>
        <p:spPr>
          <a:xfrm>
            <a:off x="304800" y="2857750"/>
            <a:ext cx="228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74" name="Google Shape;1474;p11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75" name="Google Shape;1475;p115"/>
          <p:cNvSpPr/>
          <p:nvPr/>
        </p:nvSpPr>
        <p:spPr>
          <a:xfrm>
            <a:off x="4980200" y="1463025"/>
            <a:ext cx="2585100" cy="2585100"/>
          </a:xfrm>
          <a:prstGeom prst="ellipse">
            <a:avLst/>
          </a:prstGeom>
          <a:gradFill>
            <a:gsLst>
              <a:gs pos="0">
                <a:srgbClr val="1A77CC"/>
              </a:gs>
              <a:gs pos="100000">
                <a:schemeClr val="accent1"/>
              </a:gs>
            </a:gsLst>
            <a:lin ang="1800004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11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3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White 1">
  <p:cSld name="Title Only_White_1">
    <p:bg>
      <p:bgPr>
        <a:solidFill>
          <a:schemeClr val="lt1"/>
        </a:solidFill>
      </p:bgPr>
    </p:bg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ino Health Corporate Slide Deck">
  <p:cSld name="Title Slide_Light_2">
    <p:bg>
      <p:bgPr>
        <a:solidFill>
          <a:schemeClr val="lt2"/>
        </a:solidFill>
      </p:bgPr>
    </p:bg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483" name="Google Shape;1483;p121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1672478"/>
            <a:ext cx="8429625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121"/>
          <p:cNvSpPr txBox="1"/>
          <p:nvPr>
            <p:ph type="ctrTitle"/>
          </p:nvPr>
        </p:nvSpPr>
        <p:spPr>
          <a:xfrm>
            <a:off x="280551" y="2067675"/>
            <a:ext cx="5886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5" name="Google Shape;1485;p121"/>
          <p:cNvSpPr txBox="1"/>
          <p:nvPr>
            <p:ph idx="1" type="subTitle"/>
          </p:nvPr>
        </p:nvSpPr>
        <p:spPr>
          <a:xfrm>
            <a:off x="280553" y="3389475"/>
            <a:ext cx="5018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86" name="Google Shape;1486;p121"/>
          <p:cNvSpPr txBox="1"/>
          <p:nvPr>
            <p:ph idx="2" type="body"/>
          </p:nvPr>
        </p:nvSpPr>
        <p:spPr>
          <a:xfrm>
            <a:off x="289463" y="3836194"/>
            <a:ext cx="2186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7" name="Google Shape;1487;p12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88" name="Google Shape;1488;p121"/>
          <p:cNvPicPr preferRelativeResize="0"/>
          <p:nvPr/>
        </p:nvPicPr>
        <p:blipFill rotWithShape="1">
          <a:blip r:embed="rId3">
            <a:alphaModFix/>
          </a:blip>
          <a:srcRect b="0" l="159" r="159" t="0"/>
          <a:stretch/>
        </p:blipFill>
        <p:spPr>
          <a:xfrm>
            <a:off x="342901" y="314325"/>
            <a:ext cx="2286003" cy="88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Speakers" showMasterSp="0">
  <p:cSld name="4-Speakers"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2" name="Google Shape;172;p13"/>
          <p:cNvSpPr txBox="1"/>
          <p:nvPr>
            <p:ph idx="1" type="body"/>
          </p:nvPr>
        </p:nvSpPr>
        <p:spPr>
          <a:xfrm>
            <a:off x="590548" y="3050597"/>
            <a:ext cx="1428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3" name="Google Shape;173;p13"/>
          <p:cNvSpPr txBox="1"/>
          <p:nvPr>
            <p:ph idx="2" type="body"/>
          </p:nvPr>
        </p:nvSpPr>
        <p:spPr>
          <a:xfrm>
            <a:off x="2774948" y="3050597"/>
            <a:ext cx="1428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4" name="Google Shape;174;p13"/>
          <p:cNvSpPr txBox="1"/>
          <p:nvPr>
            <p:ph idx="3" type="body"/>
          </p:nvPr>
        </p:nvSpPr>
        <p:spPr>
          <a:xfrm>
            <a:off x="590548" y="3705225"/>
            <a:ext cx="1428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13"/>
          <p:cNvSpPr txBox="1"/>
          <p:nvPr>
            <p:ph idx="4" type="body"/>
          </p:nvPr>
        </p:nvSpPr>
        <p:spPr>
          <a:xfrm>
            <a:off x="2774949" y="3705225"/>
            <a:ext cx="1428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13"/>
          <p:cNvSpPr/>
          <p:nvPr>
            <p:ph idx="5" type="pic"/>
          </p:nvPr>
        </p:nvSpPr>
        <p:spPr>
          <a:xfrm>
            <a:off x="590550" y="1515200"/>
            <a:ext cx="1428600" cy="14238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77" name="Google Shape;177;p13"/>
          <p:cNvSpPr/>
          <p:nvPr>
            <p:ph idx="6" type="pic"/>
          </p:nvPr>
        </p:nvSpPr>
        <p:spPr>
          <a:xfrm>
            <a:off x="2774951" y="1515200"/>
            <a:ext cx="1428600" cy="14238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78" name="Google Shape;178;p13"/>
          <p:cNvSpPr txBox="1"/>
          <p:nvPr>
            <p:ph idx="7" type="body"/>
          </p:nvPr>
        </p:nvSpPr>
        <p:spPr>
          <a:xfrm>
            <a:off x="7143750" y="3050597"/>
            <a:ext cx="1428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9" name="Google Shape;179;p13"/>
          <p:cNvSpPr txBox="1"/>
          <p:nvPr>
            <p:ph idx="8" type="body"/>
          </p:nvPr>
        </p:nvSpPr>
        <p:spPr>
          <a:xfrm>
            <a:off x="7143750" y="3705225"/>
            <a:ext cx="1428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13"/>
          <p:cNvSpPr/>
          <p:nvPr>
            <p:ph idx="9" type="pic"/>
          </p:nvPr>
        </p:nvSpPr>
        <p:spPr>
          <a:xfrm>
            <a:off x="7143750" y="1515200"/>
            <a:ext cx="1428600" cy="14238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81" name="Google Shape;181;p13"/>
          <p:cNvSpPr txBox="1"/>
          <p:nvPr>
            <p:ph idx="13" type="body"/>
          </p:nvPr>
        </p:nvSpPr>
        <p:spPr>
          <a:xfrm>
            <a:off x="4959348" y="3050597"/>
            <a:ext cx="1428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82" name="Google Shape;182;p13"/>
          <p:cNvSpPr txBox="1"/>
          <p:nvPr>
            <p:ph idx="14" type="body"/>
          </p:nvPr>
        </p:nvSpPr>
        <p:spPr>
          <a:xfrm>
            <a:off x="4959348" y="3705225"/>
            <a:ext cx="1428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83" name="Google Shape;183;p13"/>
          <p:cNvSpPr/>
          <p:nvPr>
            <p:ph idx="15" type="pic"/>
          </p:nvPr>
        </p:nvSpPr>
        <p:spPr>
          <a:xfrm>
            <a:off x="4959351" y="1515200"/>
            <a:ext cx="1428600" cy="14238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184" name="Google Shape;184;p13"/>
          <p:cNvSpPr/>
          <p:nvPr>
            <p:ph idx="16" type="pic"/>
          </p:nvPr>
        </p:nvSpPr>
        <p:spPr>
          <a:xfrm>
            <a:off x="590548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13"/>
          <p:cNvSpPr/>
          <p:nvPr>
            <p:ph idx="17" type="pic"/>
          </p:nvPr>
        </p:nvSpPr>
        <p:spPr>
          <a:xfrm>
            <a:off x="2774948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13"/>
          <p:cNvSpPr/>
          <p:nvPr>
            <p:ph idx="18" type="pic"/>
          </p:nvPr>
        </p:nvSpPr>
        <p:spPr>
          <a:xfrm>
            <a:off x="4930136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13"/>
          <p:cNvSpPr/>
          <p:nvPr>
            <p:ph idx="19" type="pic"/>
          </p:nvPr>
        </p:nvSpPr>
        <p:spPr>
          <a:xfrm>
            <a:off x="7143750" y="4293393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13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9" name="Google Shape;189;p13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13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192" name="Google Shape;192;p13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93" name="Google Shape;193;p13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94" name="Google Shape;194;p13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95" name="Google Shape;195;p13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96" name="Google Shape;196;p13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97" name="Google Shape;197;p13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98" name="Google Shape;198;p13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99" name="Google Shape;199;p13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200" name="Google Shape;200;p13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01" name="Google Shape;201;p13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2" name="Google Shape;202;p13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03" name="Google Shape;203;p13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04" name="Google Shape;204;p13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05" name="Google Shape;205;p13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06" name="Google Shape;206;p13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207" name="Google Shape;207;p13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2_Blue Bar-narrow">
  <p:cSld name="1_Two Icons_1_1"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22"/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F0F9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91" name="Google Shape;1491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122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1493" name="Google Shape;1493;p122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494" name="Google Shape;1494;p122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95" name="Google Shape;1495;p122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96" name="Google Shape;1496;p122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497" name="Google Shape;1497;p122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498" name="Google Shape;1498;p122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499" name="Google Shape;1499;p122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500" name="Google Shape;1500;p122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1501" name="Google Shape;1501;p122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502" name="Google Shape;1502;p122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503" name="Google Shape;1503;p122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504" name="Google Shape;1504;p122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505" name="Google Shape;1505;p122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506" name="Google Shape;1506;p122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507" name="Google Shape;1507;p122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1508" name="Google Shape;1508;p122"/>
          <p:cNvSpPr/>
          <p:nvPr>
            <p:ph idx="2" type="pic"/>
          </p:nvPr>
        </p:nvSpPr>
        <p:spPr>
          <a:xfrm>
            <a:off x="347472" y="1108037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09" name="Google Shape;1509;p122"/>
          <p:cNvSpPr/>
          <p:nvPr>
            <p:ph idx="3" type="pic"/>
          </p:nvPr>
        </p:nvSpPr>
        <p:spPr>
          <a:xfrm>
            <a:off x="4572000" y="1124900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0" name="Google Shape;1510;p122"/>
          <p:cNvSpPr/>
          <p:nvPr>
            <p:ph idx="4" type="pic"/>
          </p:nvPr>
        </p:nvSpPr>
        <p:spPr>
          <a:xfrm>
            <a:off x="347472" y="2977492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1" name="Google Shape;1511;p122"/>
          <p:cNvSpPr/>
          <p:nvPr>
            <p:ph idx="5" type="pic"/>
          </p:nvPr>
        </p:nvSpPr>
        <p:spPr>
          <a:xfrm>
            <a:off x="4586547" y="2977492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2" name="Google Shape;1512;p122"/>
          <p:cNvSpPr txBox="1"/>
          <p:nvPr>
            <p:ph idx="1" type="body"/>
          </p:nvPr>
        </p:nvSpPr>
        <p:spPr>
          <a:xfrm>
            <a:off x="349620" y="1722696"/>
            <a:ext cx="33789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13" name="Google Shape;1513;p122"/>
          <p:cNvSpPr txBox="1"/>
          <p:nvPr>
            <p:ph idx="6" type="body"/>
          </p:nvPr>
        </p:nvSpPr>
        <p:spPr>
          <a:xfrm>
            <a:off x="349625" y="2067559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514" name="Google Shape;1514;p122"/>
          <p:cNvSpPr txBox="1"/>
          <p:nvPr>
            <p:ph idx="7" type="body"/>
          </p:nvPr>
        </p:nvSpPr>
        <p:spPr>
          <a:xfrm>
            <a:off x="349620" y="3559725"/>
            <a:ext cx="3378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15" name="Google Shape;1515;p122"/>
          <p:cNvSpPr txBox="1"/>
          <p:nvPr>
            <p:ph idx="8" type="body"/>
          </p:nvPr>
        </p:nvSpPr>
        <p:spPr>
          <a:xfrm>
            <a:off x="349625" y="3879023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516" name="Google Shape;1516;p122"/>
          <p:cNvSpPr txBox="1"/>
          <p:nvPr>
            <p:ph idx="9" type="body"/>
          </p:nvPr>
        </p:nvSpPr>
        <p:spPr>
          <a:xfrm>
            <a:off x="4579449" y="1720316"/>
            <a:ext cx="33789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17" name="Google Shape;1517;p122"/>
          <p:cNvSpPr txBox="1"/>
          <p:nvPr>
            <p:ph idx="13" type="body"/>
          </p:nvPr>
        </p:nvSpPr>
        <p:spPr>
          <a:xfrm>
            <a:off x="4579452" y="2065125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518" name="Google Shape;1518;p122"/>
          <p:cNvSpPr txBox="1"/>
          <p:nvPr>
            <p:ph idx="14" type="body"/>
          </p:nvPr>
        </p:nvSpPr>
        <p:spPr>
          <a:xfrm>
            <a:off x="4579449" y="3557346"/>
            <a:ext cx="3378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19" name="Google Shape;1519;p122"/>
          <p:cNvSpPr txBox="1"/>
          <p:nvPr>
            <p:ph idx="15" type="body"/>
          </p:nvPr>
        </p:nvSpPr>
        <p:spPr>
          <a:xfrm>
            <a:off x="4579452" y="3876590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520" name="Google Shape;1520;p12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21" name="Google Shape;1521;p12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2" name="Google Shape;1522;p122"/>
          <p:cNvSpPr txBox="1"/>
          <p:nvPr>
            <p:ph type="title"/>
          </p:nvPr>
        </p:nvSpPr>
        <p:spPr>
          <a:xfrm>
            <a:off x="285008" y="1976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">
  <p:cSld name="Section Header_Light_3">
    <p:bg>
      <p:bgPr>
        <a:solidFill>
          <a:schemeClr val="lt2"/>
        </a:solidFill>
      </p:bgPr>
    </p:bg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24" name="Google Shape;1524;p123"/>
          <p:cNvPicPr preferRelativeResize="0"/>
          <p:nvPr/>
        </p:nvPicPr>
        <p:blipFill rotWithShape="1">
          <a:blip r:embed="rId2">
            <a:alphaModFix amt="10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123"/>
          <p:cNvSpPr txBox="1"/>
          <p:nvPr>
            <p:ph type="title"/>
          </p:nvPr>
        </p:nvSpPr>
        <p:spPr>
          <a:xfrm>
            <a:off x="342900" y="971550"/>
            <a:ext cx="48495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6" name="Google Shape;1526;p123"/>
          <p:cNvSpPr txBox="1"/>
          <p:nvPr>
            <p:ph idx="1" type="body"/>
          </p:nvPr>
        </p:nvSpPr>
        <p:spPr>
          <a:xfrm>
            <a:off x="342900" y="3442097"/>
            <a:ext cx="816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27" name="Google Shape;1527;p12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28" name="Google Shape;1528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Bar" type="titleOnly">
  <p:cSld name="TITLE_ONLY">
    <p:bg>
      <p:bgPr>
        <a:solidFill>
          <a:schemeClr val="lt1"/>
        </a:solidFill>
      </p:bgPr>
    </p:bg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24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1" name="Google Shape;1531;p124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2" name="Google Shape;1532;p124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3" name="Google Shape;1533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24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Bar">
  <p:cSld name="TITLE_ONLY_1">
    <p:bg>
      <p:bgPr>
        <a:solidFill>
          <a:schemeClr val="lt1"/>
        </a:solidFill>
      </p:bgPr>
    </p:bg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25"/>
          <p:cNvSpPr/>
          <p:nvPr/>
        </p:nvSpPr>
        <p:spPr>
          <a:xfrm>
            <a:off x="0" y="0"/>
            <a:ext cx="9144000" cy="7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7" name="Google Shape;1537;p125"/>
          <p:cNvSpPr txBox="1"/>
          <p:nvPr>
            <p:ph type="title"/>
          </p:nvPr>
        </p:nvSpPr>
        <p:spPr>
          <a:xfrm>
            <a:off x="285008" y="1976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8" name="Google Shape;1538;p125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9" name="Google Shape;1539;p125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0" name="Google Shape;154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">
  <p:cSld name="Section Header_Light_4">
    <p:bg>
      <p:bgPr>
        <a:solidFill>
          <a:schemeClr val="lt2"/>
        </a:solid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42" name="Google Shape;1542;p126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1691640"/>
            <a:ext cx="8429625" cy="347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26"/>
          <p:cNvSpPr txBox="1"/>
          <p:nvPr>
            <p:ph type="title"/>
          </p:nvPr>
        </p:nvSpPr>
        <p:spPr>
          <a:xfrm>
            <a:off x="342899" y="1123950"/>
            <a:ext cx="84297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4" name="Google Shape;1544;p126"/>
          <p:cNvSpPr txBox="1"/>
          <p:nvPr>
            <p:ph idx="1" type="body"/>
          </p:nvPr>
        </p:nvSpPr>
        <p:spPr>
          <a:xfrm>
            <a:off x="342899" y="3442097"/>
            <a:ext cx="8429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545" name="Google Shape;1545;p12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i="0" sz="600" u="none" cap="none" strike="noStrike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46" name="Google Shape;1546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 Bar">
  <p:cSld name="Title and Content_1"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27"/>
          <p:cNvSpPr/>
          <p:nvPr/>
        </p:nvSpPr>
        <p:spPr>
          <a:xfrm>
            <a:off x="0" y="0"/>
            <a:ext cx="9144000" cy="7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49" name="Google Shape;1549;p127"/>
          <p:cNvSpPr txBox="1"/>
          <p:nvPr>
            <p:ph idx="1" type="body"/>
          </p:nvPr>
        </p:nvSpPr>
        <p:spPr>
          <a:xfrm>
            <a:off x="274320" y="918425"/>
            <a:ext cx="8230200" cy="3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550" name="Google Shape;1550;p127"/>
          <p:cNvSpPr txBox="1"/>
          <p:nvPr>
            <p:ph type="title"/>
          </p:nvPr>
        </p:nvSpPr>
        <p:spPr>
          <a:xfrm>
            <a:off x="285008" y="197644"/>
            <a:ext cx="8033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551" name="Google Shape;1551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73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Bar">
  <p:cSld name="TITLE_ONLY_2">
    <p:bg>
      <p:bgPr>
        <a:solidFill>
          <a:schemeClr val="lt1"/>
        </a:solidFill>
      </p:bgPr>
    </p:bg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128"/>
          <p:cNvSpPr/>
          <p:nvPr/>
        </p:nvSpPr>
        <p:spPr>
          <a:xfrm>
            <a:off x="0" y="0"/>
            <a:ext cx="9144000" cy="7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54" name="Google Shape;1554;p128"/>
          <p:cNvSpPr txBox="1"/>
          <p:nvPr>
            <p:ph type="title"/>
          </p:nvPr>
        </p:nvSpPr>
        <p:spPr>
          <a:xfrm>
            <a:off x="285008" y="1976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555" name="Google Shape;155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">
  <p:cSld name="Section Header_Light_5">
    <p:bg>
      <p:bgPr>
        <a:solidFill>
          <a:schemeClr val="lt2"/>
        </a:solidFill>
      </p:bgPr>
    </p:bg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57" name="Google Shape;1557;p129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1691640"/>
            <a:ext cx="8429625" cy="347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29"/>
          <p:cNvSpPr txBox="1"/>
          <p:nvPr>
            <p:ph type="title"/>
          </p:nvPr>
        </p:nvSpPr>
        <p:spPr>
          <a:xfrm>
            <a:off x="342899" y="1123950"/>
            <a:ext cx="84297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9" name="Google Shape;1559;p129"/>
          <p:cNvSpPr txBox="1"/>
          <p:nvPr>
            <p:ph idx="1" type="body"/>
          </p:nvPr>
        </p:nvSpPr>
        <p:spPr>
          <a:xfrm>
            <a:off x="342899" y="3442097"/>
            <a:ext cx="8429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  <a:defRPr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560" name="Google Shape;1560;p12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i="0" sz="600" u="none" cap="none" strike="noStrike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61" name="Google Shape;156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OBJECT_WITH_CAPTION_TEXT_2"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30"/>
          <p:cNvSpPr/>
          <p:nvPr/>
        </p:nvSpPr>
        <p:spPr>
          <a:xfrm>
            <a:off x="3705100" y="1"/>
            <a:ext cx="543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4" name="Google Shape;1564;p130"/>
          <p:cNvSpPr txBox="1"/>
          <p:nvPr>
            <p:ph idx="1" type="body"/>
          </p:nvPr>
        </p:nvSpPr>
        <p:spPr>
          <a:xfrm>
            <a:off x="3887400" y="785100"/>
            <a:ext cx="48852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565" name="Google Shape;1565;p130"/>
          <p:cNvSpPr txBox="1"/>
          <p:nvPr>
            <p:ph idx="2" type="body"/>
          </p:nvPr>
        </p:nvSpPr>
        <p:spPr>
          <a:xfrm>
            <a:off x="285000" y="785100"/>
            <a:ext cx="32940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566" name="Google Shape;1566;p13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7" name="Google Shape;1567;p13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8" name="Google Shape;1568;p130"/>
          <p:cNvSpPr txBox="1"/>
          <p:nvPr>
            <p:ph type="title"/>
          </p:nvPr>
        </p:nvSpPr>
        <p:spPr>
          <a:xfrm>
            <a:off x="285004" y="197650"/>
            <a:ext cx="31251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569" name="Google Shape;1569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Light 1">
  <p:cSld name="Title Only_Light_2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Google Shape;1571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13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distribution </a:t>
            </a:r>
            <a:endParaRPr b="0"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73" name="Google Shape;1573;p131"/>
          <p:cNvSpPr txBox="1"/>
          <p:nvPr>
            <p:ph type="title"/>
          </p:nvPr>
        </p:nvSpPr>
        <p:spPr>
          <a:xfrm>
            <a:off x="831300" y="304851"/>
            <a:ext cx="74814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574" name="Google Shape;1574;p13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Speakers" showMasterSp="0">
  <p:cSld name="5-Speakers">
    <p:bg>
      <p:bgPr>
        <a:solidFill>
          <a:srgbClr val="FFFFFF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14"/>
          <p:cNvSpPr/>
          <p:nvPr>
            <p:ph idx="2" type="pic"/>
          </p:nvPr>
        </p:nvSpPr>
        <p:spPr>
          <a:xfrm>
            <a:off x="571500" y="1473982"/>
            <a:ext cx="1136700" cy="11340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212" name="Google Shape;212;p14"/>
          <p:cNvSpPr/>
          <p:nvPr>
            <p:ph idx="3" type="pic"/>
          </p:nvPr>
        </p:nvSpPr>
        <p:spPr>
          <a:xfrm>
            <a:off x="2290382" y="1467900"/>
            <a:ext cx="1136700" cy="11340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213" name="Google Shape;213;p14"/>
          <p:cNvSpPr/>
          <p:nvPr>
            <p:ph idx="4" type="pic"/>
          </p:nvPr>
        </p:nvSpPr>
        <p:spPr>
          <a:xfrm>
            <a:off x="4009262" y="1473982"/>
            <a:ext cx="1136700" cy="11340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214" name="Google Shape;214;p14"/>
          <p:cNvSpPr/>
          <p:nvPr>
            <p:ph idx="5" type="pic"/>
          </p:nvPr>
        </p:nvSpPr>
        <p:spPr>
          <a:xfrm>
            <a:off x="5728143" y="1467900"/>
            <a:ext cx="1136700" cy="11340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215" name="Google Shape;215;p14"/>
          <p:cNvSpPr/>
          <p:nvPr>
            <p:ph idx="6" type="pic"/>
          </p:nvPr>
        </p:nvSpPr>
        <p:spPr>
          <a:xfrm>
            <a:off x="7447025" y="1467900"/>
            <a:ext cx="1136700" cy="11340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216" name="Google Shape;216;p14"/>
          <p:cNvSpPr txBox="1"/>
          <p:nvPr>
            <p:ph idx="1" type="body"/>
          </p:nvPr>
        </p:nvSpPr>
        <p:spPr>
          <a:xfrm>
            <a:off x="571501" y="2771732"/>
            <a:ext cx="11430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17" name="Google Shape;217;p14"/>
          <p:cNvSpPr txBox="1"/>
          <p:nvPr>
            <p:ph idx="7" type="body"/>
          </p:nvPr>
        </p:nvSpPr>
        <p:spPr>
          <a:xfrm>
            <a:off x="571500" y="3454355"/>
            <a:ext cx="1143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p14"/>
          <p:cNvSpPr txBox="1"/>
          <p:nvPr>
            <p:ph idx="8" type="body"/>
          </p:nvPr>
        </p:nvSpPr>
        <p:spPr>
          <a:xfrm>
            <a:off x="2299361" y="2771732"/>
            <a:ext cx="11430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19" name="Google Shape;219;p14"/>
          <p:cNvSpPr txBox="1"/>
          <p:nvPr>
            <p:ph idx="9" type="body"/>
          </p:nvPr>
        </p:nvSpPr>
        <p:spPr>
          <a:xfrm>
            <a:off x="2299360" y="3454355"/>
            <a:ext cx="1143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14"/>
          <p:cNvSpPr txBox="1"/>
          <p:nvPr>
            <p:ph idx="13" type="body"/>
          </p:nvPr>
        </p:nvSpPr>
        <p:spPr>
          <a:xfrm>
            <a:off x="4003470" y="2771732"/>
            <a:ext cx="11430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21" name="Google Shape;221;p14"/>
          <p:cNvSpPr txBox="1"/>
          <p:nvPr>
            <p:ph idx="14" type="body"/>
          </p:nvPr>
        </p:nvSpPr>
        <p:spPr>
          <a:xfrm>
            <a:off x="4003469" y="3454355"/>
            <a:ext cx="1143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2" name="Google Shape;222;p14"/>
          <p:cNvSpPr txBox="1"/>
          <p:nvPr>
            <p:ph idx="15" type="body"/>
          </p:nvPr>
        </p:nvSpPr>
        <p:spPr>
          <a:xfrm>
            <a:off x="5731329" y="2771732"/>
            <a:ext cx="11430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23" name="Google Shape;223;p14"/>
          <p:cNvSpPr txBox="1"/>
          <p:nvPr>
            <p:ph idx="16" type="body"/>
          </p:nvPr>
        </p:nvSpPr>
        <p:spPr>
          <a:xfrm>
            <a:off x="5731329" y="3454355"/>
            <a:ext cx="1143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4" name="Google Shape;224;p14"/>
          <p:cNvSpPr txBox="1"/>
          <p:nvPr>
            <p:ph idx="17" type="body"/>
          </p:nvPr>
        </p:nvSpPr>
        <p:spPr>
          <a:xfrm>
            <a:off x="7435438" y="2771732"/>
            <a:ext cx="11430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25" name="Google Shape;225;p14"/>
          <p:cNvSpPr txBox="1"/>
          <p:nvPr>
            <p:ph idx="18" type="body"/>
          </p:nvPr>
        </p:nvSpPr>
        <p:spPr>
          <a:xfrm>
            <a:off x="7435438" y="3454355"/>
            <a:ext cx="1143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6" name="Google Shape;226;p14"/>
          <p:cNvSpPr/>
          <p:nvPr>
            <p:ph idx="19" type="pic"/>
          </p:nvPr>
        </p:nvSpPr>
        <p:spPr>
          <a:xfrm>
            <a:off x="590548" y="4293394"/>
            <a:ext cx="11679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4"/>
          <p:cNvSpPr/>
          <p:nvPr>
            <p:ph idx="20" type="pic"/>
          </p:nvPr>
        </p:nvSpPr>
        <p:spPr>
          <a:xfrm>
            <a:off x="2290379" y="4293394"/>
            <a:ext cx="11679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4"/>
          <p:cNvSpPr/>
          <p:nvPr>
            <p:ph idx="21" type="pic"/>
          </p:nvPr>
        </p:nvSpPr>
        <p:spPr>
          <a:xfrm>
            <a:off x="3990211" y="4293394"/>
            <a:ext cx="11679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14"/>
          <p:cNvSpPr/>
          <p:nvPr>
            <p:ph idx="22" type="pic"/>
          </p:nvPr>
        </p:nvSpPr>
        <p:spPr>
          <a:xfrm>
            <a:off x="5728137" y="4291835"/>
            <a:ext cx="11679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14"/>
          <p:cNvSpPr/>
          <p:nvPr>
            <p:ph idx="23" type="pic"/>
          </p:nvPr>
        </p:nvSpPr>
        <p:spPr>
          <a:xfrm>
            <a:off x="7415839" y="4273991"/>
            <a:ext cx="1167900" cy="3357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1" name="Google Shape;23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14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233" name="Google Shape;233;p14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34" name="Google Shape;234;p14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5" name="Google Shape;235;p14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36" name="Google Shape;236;p14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37" name="Google Shape;237;p14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38" name="Google Shape;238;p14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39" name="Google Shape;239;p14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240" name="Google Shape;240;p14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241" name="Google Shape;241;p14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42" name="Google Shape;242;p14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3" name="Google Shape;243;p14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4" name="Google Shape;244;p14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45" name="Google Shape;245;p14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46" name="Google Shape;246;p14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47" name="Google Shape;247;p14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248" name="Google Shape;248;p14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 Bar">
  <p:cSld name="Title and Conte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1" name="Google Shape;251;p15"/>
          <p:cNvSpPr txBox="1"/>
          <p:nvPr>
            <p:ph idx="1" type="body"/>
          </p:nvPr>
        </p:nvSpPr>
        <p:spPr>
          <a:xfrm>
            <a:off x="274320" y="1375625"/>
            <a:ext cx="8230200" cy="3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52" name="Google Shape;252;p15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3" name="Google Shape;25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7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Columns_Blue Bar" showMasterSp="0">
  <p:cSld name="2-Columns"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7" name="Google Shape;257;p16"/>
          <p:cNvSpPr txBox="1"/>
          <p:nvPr>
            <p:ph idx="1" type="body"/>
          </p:nvPr>
        </p:nvSpPr>
        <p:spPr>
          <a:xfrm>
            <a:off x="274320" y="1905000"/>
            <a:ext cx="3714900" cy="30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58" name="Google Shape;258;p16"/>
          <p:cNvSpPr txBox="1"/>
          <p:nvPr>
            <p:ph idx="2" type="body"/>
          </p:nvPr>
        </p:nvSpPr>
        <p:spPr>
          <a:xfrm>
            <a:off x="5143500" y="1905000"/>
            <a:ext cx="3709500" cy="30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59" name="Google Shape;259;p16"/>
          <p:cNvSpPr txBox="1"/>
          <p:nvPr>
            <p:ph idx="3" type="body"/>
          </p:nvPr>
        </p:nvSpPr>
        <p:spPr>
          <a:xfrm>
            <a:off x="274320" y="1371600"/>
            <a:ext cx="37095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60" name="Google Shape;260;p16"/>
          <p:cNvSpPr txBox="1"/>
          <p:nvPr>
            <p:ph idx="4" type="body"/>
          </p:nvPr>
        </p:nvSpPr>
        <p:spPr>
          <a:xfrm>
            <a:off x="5143501" y="1371600"/>
            <a:ext cx="3709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61" name="Google Shape;261;p16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2" name="Google Shape;26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16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264" name="Google Shape;264;p16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65" name="Google Shape;265;p16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66" name="Google Shape;266;p1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67" name="Google Shape;267;p1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68" name="Google Shape;268;p1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69" name="Google Shape;269;p1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70" name="Google Shape;270;p1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271" name="Google Shape;271;p16"/>
          <p:cNvGrpSpPr/>
          <p:nvPr/>
        </p:nvGrpSpPr>
        <p:grpSpPr>
          <a:xfrm>
            <a:off x="9131220" y="1181100"/>
            <a:ext cx="1676400" cy="3752850"/>
            <a:chOff x="-1739830" y="1227667"/>
            <a:chExt cx="1676400" cy="4169833"/>
          </a:xfrm>
        </p:grpSpPr>
        <p:grpSp>
          <p:nvGrpSpPr>
            <p:cNvPr id="272" name="Google Shape;272;p16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73" name="Google Shape;273;p16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75" name="Google Shape;275;p1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76" name="Google Shape;276;p1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77" name="Google Shape;277;p1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78" name="Google Shape;278;p1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279" name="Google Shape;279;p16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Columns_Blue Bar" showMasterSp="0">
  <p:cSld name="3-Columns_1">
    <p:bg>
      <p:bgPr>
        <a:solidFill>
          <a:srgbClr val="FFFFFF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17"/>
          <p:cNvSpPr txBox="1"/>
          <p:nvPr>
            <p:ph idx="1" type="body"/>
          </p:nvPr>
        </p:nvSpPr>
        <p:spPr>
          <a:xfrm>
            <a:off x="274320" y="1828800"/>
            <a:ext cx="2286000" cy="2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83" name="Google Shape;283;p17"/>
          <p:cNvSpPr txBox="1"/>
          <p:nvPr>
            <p:ph idx="2" type="body"/>
          </p:nvPr>
        </p:nvSpPr>
        <p:spPr>
          <a:xfrm>
            <a:off x="3429011" y="1828800"/>
            <a:ext cx="2286000" cy="2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84" name="Google Shape;284;p17"/>
          <p:cNvSpPr txBox="1"/>
          <p:nvPr>
            <p:ph idx="3" type="body"/>
          </p:nvPr>
        </p:nvSpPr>
        <p:spPr>
          <a:xfrm>
            <a:off x="6572275" y="1828800"/>
            <a:ext cx="2289300" cy="2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85" name="Google Shape;285;p17"/>
          <p:cNvSpPr txBox="1"/>
          <p:nvPr>
            <p:ph idx="4" type="body"/>
          </p:nvPr>
        </p:nvSpPr>
        <p:spPr>
          <a:xfrm>
            <a:off x="274320" y="1371600"/>
            <a:ext cx="22860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86" name="Google Shape;286;p17"/>
          <p:cNvSpPr txBox="1"/>
          <p:nvPr>
            <p:ph idx="5" type="body"/>
          </p:nvPr>
        </p:nvSpPr>
        <p:spPr>
          <a:xfrm>
            <a:off x="3428257" y="1371600"/>
            <a:ext cx="2286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87" name="Google Shape;287;p17"/>
          <p:cNvSpPr txBox="1"/>
          <p:nvPr>
            <p:ph idx="6" type="body"/>
          </p:nvPr>
        </p:nvSpPr>
        <p:spPr>
          <a:xfrm>
            <a:off x="6571507" y="1371600"/>
            <a:ext cx="2289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88" name="Google Shape;288;p17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7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291" name="Google Shape;291;p17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292" name="Google Shape;292;p17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94" name="Google Shape;294;p1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95" name="Google Shape;295;p1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96" name="Google Shape;296;p1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97" name="Google Shape;297;p1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298" name="Google Shape;298;p17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299" name="Google Shape;299;p17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300" name="Google Shape;300;p17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1" name="Google Shape;301;p1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02" name="Google Shape;302;p1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303" name="Google Shape;303;p1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304" name="Google Shape;304;p1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305" name="Google Shape;305;p1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306" name="Google Shape;306;p17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Columns_Blue Bar" showMasterSp="0">
  <p:cSld name="4-Columns_1">
    <p:bg>
      <p:bgPr>
        <a:solidFill>
          <a:srgbClr val="FFFFF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9" name="Google Shape;30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8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18"/>
          <p:cNvSpPr txBox="1"/>
          <p:nvPr>
            <p:ph idx="1" type="body"/>
          </p:nvPr>
        </p:nvSpPr>
        <p:spPr>
          <a:xfrm>
            <a:off x="293700" y="1752600"/>
            <a:ext cx="17715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12" name="Google Shape;312;p18"/>
          <p:cNvSpPr txBox="1"/>
          <p:nvPr>
            <p:ph idx="2" type="body"/>
          </p:nvPr>
        </p:nvSpPr>
        <p:spPr>
          <a:xfrm>
            <a:off x="274320" y="1371600"/>
            <a:ext cx="20763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13" name="Google Shape;313;p18"/>
          <p:cNvSpPr txBox="1"/>
          <p:nvPr>
            <p:ph idx="3" type="body"/>
          </p:nvPr>
        </p:nvSpPr>
        <p:spPr>
          <a:xfrm>
            <a:off x="2522549" y="1752600"/>
            <a:ext cx="17715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14" name="Google Shape;314;p18"/>
          <p:cNvSpPr txBox="1"/>
          <p:nvPr>
            <p:ph idx="4" type="body"/>
          </p:nvPr>
        </p:nvSpPr>
        <p:spPr>
          <a:xfrm>
            <a:off x="2514599" y="1371600"/>
            <a:ext cx="207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15" name="Google Shape;315;p18"/>
          <p:cNvSpPr txBox="1"/>
          <p:nvPr>
            <p:ph idx="5" type="body"/>
          </p:nvPr>
        </p:nvSpPr>
        <p:spPr>
          <a:xfrm>
            <a:off x="4732350" y="1752600"/>
            <a:ext cx="17715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16" name="Google Shape;316;p18"/>
          <p:cNvSpPr txBox="1"/>
          <p:nvPr>
            <p:ph idx="6" type="body"/>
          </p:nvPr>
        </p:nvSpPr>
        <p:spPr>
          <a:xfrm>
            <a:off x="4724408" y="1371600"/>
            <a:ext cx="207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17" name="Google Shape;317;p18"/>
          <p:cNvSpPr txBox="1"/>
          <p:nvPr>
            <p:ph idx="7" type="body"/>
          </p:nvPr>
        </p:nvSpPr>
        <p:spPr>
          <a:xfrm>
            <a:off x="6942149" y="1752600"/>
            <a:ext cx="17715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cxnSp>
        <p:nvCxnSpPr>
          <p:cNvPr id="318" name="Google Shape;318;p18"/>
          <p:cNvCxnSpPr/>
          <p:nvPr/>
        </p:nvCxnSpPr>
        <p:spPr>
          <a:xfrm>
            <a:off x="9163063" y="1903100"/>
            <a:ext cx="0" cy="2314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9" name="Google Shape;319;p18"/>
          <p:cNvSpPr txBox="1"/>
          <p:nvPr>
            <p:ph idx="8" type="body"/>
          </p:nvPr>
        </p:nvSpPr>
        <p:spPr>
          <a:xfrm>
            <a:off x="6934208" y="1371600"/>
            <a:ext cx="207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20" name="Google Shape;320;p18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21" name="Google Shape;321;p18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322" name="Google Shape;322;p18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323" name="Google Shape;323;p18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24" name="Google Shape;324;p18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25" name="Google Shape;325;p18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326" name="Google Shape;326;p18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327" name="Google Shape;327;p18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328" name="Google Shape;328;p18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329" name="Google Shape;329;p18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330" name="Google Shape;330;p18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331" name="Google Shape;331;p18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32" name="Google Shape;332;p18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33" name="Google Shape;333;p18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334" name="Google Shape;334;p18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335" name="Google Shape;335;p18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336" name="Google Shape;336;p18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Bar" type="titleOnly">
  <p:cSld name="TITLE_ONLY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9" name="Google Shape;339;p19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0" name="Google Shape;340;p19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1" name="Google Shape;34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9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">
  <p:cSld name="Compare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4572000" y="1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20"/>
          <p:cNvSpPr txBox="1"/>
          <p:nvPr>
            <p:ph idx="1" type="body"/>
          </p:nvPr>
        </p:nvSpPr>
        <p:spPr>
          <a:xfrm>
            <a:off x="4888675" y="1123950"/>
            <a:ext cx="3829500" cy="3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46" name="Google Shape;346;p20"/>
          <p:cNvSpPr txBox="1"/>
          <p:nvPr>
            <p:ph idx="2" type="body"/>
          </p:nvPr>
        </p:nvSpPr>
        <p:spPr>
          <a:xfrm>
            <a:off x="380375" y="1141775"/>
            <a:ext cx="3986700" cy="3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47" name="Google Shape;347;p20"/>
          <p:cNvSpPr/>
          <p:nvPr/>
        </p:nvSpPr>
        <p:spPr>
          <a:xfrm rot="5400000">
            <a:off x="4450304" y="2433754"/>
            <a:ext cx="351900" cy="228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p2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20"/>
          <p:cNvSpPr txBox="1"/>
          <p:nvPr>
            <p:ph type="title"/>
          </p:nvPr>
        </p:nvSpPr>
        <p:spPr>
          <a:xfrm>
            <a:off x="4888675" y="273850"/>
            <a:ext cx="320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1" name="Google Shape;351;p20"/>
          <p:cNvSpPr txBox="1"/>
          <p:nvPr>
            <p:ph idx="3" type="title"/>
          </p:nvPr>
        </p:nvSpPr>
        <p:spPr>
          <a:xfrm>
            <a:off x="285003" y="273850"/>
            <a:ext cx="41883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Blue">
  <p:cSld name="Title Slide_Blue">
    <p:bg>
      <p:bgPr>
        <a:solidFill>
          <a:schemeClr val="accen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33" name="Google Shape;33;p3"/>
          <p:cNvPicPr preferRelativeResize="0"/>
          <p:nvPr/>
        </p:nvPicPr>
        <p:blipFill rotWithShape="1">
          <a:blip r:embed="rId2">
            <a:alphaModFix amt="6000"/>
          </a:blip>
          <a:srcRect b="0" l="0" r="0" t="0"/>
          <a:stretch/>
        </p:blipFill>
        <p:spPr>
          <a:xfrm>
            <a:off x="0" y="1672478"/>
            <a:ext cx="8429625" cy="3471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4" name="Google Shape;34;p3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1672478"/>
            <a:ext cx="8429625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 txBox="1"/>
          <p:nvPr>
            <p:ph type="ctrTitle"/>
          </p:nvPr>
        </p:nvSpPr>
        <p:spPr>
          <a:xfrm>
            <a:off x="271650" y="2076575"/>
            <a:ext cx="5433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venir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280552" y="3389475"/>
            <a:ext cx="59970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7" name="Google Shape;3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1" y="542925"/>
            <a:ext cx="2652547" cy="102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 txBox="1"/>
          <p:nvPr>
            <p:ph idx="2" type="body"/>
          </p:nvPr>
        </p:nvSpPr>
        <p:spPr>
          <a:xfrm>
            <a:off x="289463" y="3836194"/>
            <a:ext cx="2186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1">
  <p:cSld name="Compare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"/>
          <p:cNvSpPr/>
          <p:nvPr/>
        </p:nvSpPr>
        <p:spPr>
          <a:xfrm>
            <a:off x="0" y="0"/>
            <a:ext cx="9144000" cy="377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5" name="Google Shape;355;p21"/>
          <p:cNvSpPr txBox="1"/>
          <p:nvPr>
            <p:ph idx="1" type="body"/>
          </p:nvPr>
        </p:nvSpPr>
        <p:spPr>
          <a:xfrm>
            <a:off x="4888675" y="971550"/>
            <a:ext cx="3829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56" name="Google Shape;356;p21"/>
          <p:cNvSpPr txBox="1"/>
          <p:nvPr>
            <p:ph idx="2" type="body"/>
          </p:nvPr>
        </p:nvSpPr>
        <p:spPr>
          <a:xfrm>
            <a:off x="380375" y="971550"/>
            <a:ext cx="38733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57" name="Google Shape;357;p21"/>
          <p:cNvSpPr/>
          <p:nvPr/>
        </p:nvSpPr>
        <p:spPr>
          <a:xfrm rot="10800000">
            <a:off x="4396050" y="3760229"/>
            <a:ext cx="351900" cy="2280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21"/>
          <p:cNvSpPr txBox="1"/>
          <p:nvPr>
            <p:ph idx="3" type="body"/>
          </p:nvPr>
        </p:nvSpPr>
        <p:spPr>
          <a:xfrm>
            <a:off x="485250" y="4033675"/>
            <a:ext cx="8196300" cy="788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30200" lvl="1" marL="914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59" name="Google Shape;359;p21"/>
          <p:cNvSpPr txBox="1"/>
          <p:nvPr>
            <p:ph idx="4" type="body"/>
          </p:nvPr>
        </p:nvSpPr>
        <p:spPr>
          <a:xfrm>
            <a:off x="4888675" y="1363350"/>
            <a:ext cx="3829500" cy="22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60" name="Google Shape;360;p21"/>
          <p:cNvSpPr txBox="1"/>
          <p:nvPr>
            <p:ph idx="5" type="body"/>
          </p:nvPr>
        </p:nvSpPr>
        <p:spPr>
          <a:xfrm>
            <a:off x="380375" y="1363350"/>
            <a:ext cx="38733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61" name="Google Shape;361;p21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2" name="Google Shape;362;p2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21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64" name="Google Shape;36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"/>
          <p:cNvSpPr/>
          <p:nvPr>
            <p:ph idx="2" type="pic"/>
          </p:nvPr>
        </p:nvSpPr>
        <p:spPr>
          <a:xfrm>
            <a:off x="3887391" y="0"/>
            <a:ext cx="5256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67" name="Google Shape;36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2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22"/>
          <p:cNvSpPr txBox="1"/>
          <p:nvPr>
            <p:ph type="title"/>
          </p:nvPr>
        </p:nvSpPr>
        <p:spPr>
          <a:xfrm>
            <a:off x="285004" y="350050"/>
            <a:ext cx="3407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1" name="Google Shape;371;p22"/>
          <p:cNvSpPr txBox="1"/>
          <p:nvPr>
            <p:ph idx="1" type="body"/>
          </p:nvPr>
        </p:nvSpPr>
        <p:spPr>
          <a:xfrm>
            <a:off x="371475" y="937500"/>
            <a:ext cx="3207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Picture ">
  <p:cSld name="PICTURE_WITH_CAPTION_TEXT_1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/>
          <p:nvPr>
            <p:ph idx="2" type="pic"/>
          </p:nvPr>
        </p:nvSpPr>
        <p:spPr>
          <a:xfrm>
            <a:off x="7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74" name="Google Shape;37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3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23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23"/>
          <p:cNvSpPr txBox="1"/>
          <p:nvPr>
            <p:ph type="title"/>
          </p:nvPr>
        </p:nvSpPr>
        <p:spPr>
          <a:xfrm>
            <a:off x="1509658" y="22336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venir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Blue">
  <p:cSld name="Title Only_Blue">
    <p:bg>
      <p:bgPr>
        <a:solidFill>
          <a:schemeClr val="accen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venir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0" name="Google Shape;380;p24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1" name="Google Shape;381;p24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Purple">
  <p:cSld name="Title Only_Blue_1">
    <p:bg>
      <p:bgPr>
        <a:solidFill>
          <a:schemeClr val="accent2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venir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25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25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7" name="Google Shape;38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Light">
  <p:cSld name="Title Only_Light">
    <p:bg>
      <p:bgPr>
        <a:solidFill>
          <a:schemeClr val="lt2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0" name="Google Shape;390;p26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1" name="Google Shape;391;p26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2" name="Google Shape;39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Dark">
  <p:cSld name="Title Only_Dark">
    <p:bg>
      <p:bgPr>
        <a:solidFill>
          <a:schemeClr val="dk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venir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5" name="Google Shape;395;p27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6" name="Google Shape;396;p27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7" name="Google Shape;39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White">
  <p:cSld name="Title Only_White">
    <p:bg>
      <p:bgPr>
        <a:solidFill>
          <a:schemeClr val="lt1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0" name="Google Shape;400;p28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1" name="Google Shape;401;p28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2" name="Google Shape;40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Dark">
  <p:cSld name="Full Page Image">
    <p:bg>
      <p:bgPr>
        <a:solidFill>
          <a:schemeClr val="dk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2569126" y="975731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9"/>
          <p:cNvSpPr txBox="1"/>
          <p:nvPr>
            <p:ph type="title"/>
          </p:nvPr>
        </p:nvSpPr>
        <p:spPr>
          <a:xfrm>
            <a:off x="1738258" y="17764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venir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6" name="Google Shape;406;p29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7" name="Google Shape;407;p29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8" name="Google Shape;4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Blue">
  <p:cSld name="Quote Blue">
    <p:bg>
      <p:bgPr>
        <a:solidFill>
          <a:schemeClr val="accen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2559962" y="971550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0"/>
          <p:cNvSpPr txBox="1"/>
          <p:nvPr>
            <p:ph type="title"/>
          </p:nvPr>
        </p:nvSpPr>
        <p:spPr>
          <a:xfrm>
            <a:off x="1738258" y="17764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venir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2" name="Google Shape;412;p3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3" name="Google Shape;413;p3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4" name="Google Shape;41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ino Health Corporate Slide Deck">
  <p:cSld name="Title Slide_Light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41" name="Google Shape;41;p4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1672478"/>
            <a:ext cx="8429625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/>
          <p:nvPr>
            <p:ph type="ctrTitle"/>
          </p:nvPr>
        </p:nvSpPr>
        <p:spPr>
          <a:xfrm>
            <a:off x="280551" y="2067675"/>
            <a:ext cx="5886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" type="subTitle"/>
          </p:nvPr>
        </p:nvSpPr>
        <p:spPr>
          <a:xfrm>
            <a:off x="280553" y="3389475"/>
            <a:ext cx="5018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4" name="Google Shape;44;p4"/>
          <p:cNvSpPr txBox="1"/>
          <p:nvPr>
            <p:ph idx="2" type="body"/>
          </p:nvPr>
        </p:nvSpPr>
        <p:spPr>
          <a:xfrm>
            <a:off x="289463" y="3836194"/>
            <a:ext cx="2186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5" name="Google Shape;45;p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" name="Google Shape;46;p4"/>
          <p:cNvPicPr preferRelativeResize="0"/>
          <p:nvPr/>
        </p:nvPicPr>
        <p:blipFill rotWithShape="1">
          <a:blip r:embed="rId3">
            <a:alphaModFix/>
          </a:blip>
          <a:srcRect b="0" l="159" r="159" t="0"/>
          <a:stretch/>
        </p:blipFill>
        <p:spPr>
          <a:xfrm>
            <a:off x="342901" y="314325"/>
            <a:ext cx="2286003" cy="88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Purple">
  <p:cSld name="Quote Blue_1">
    <p:bg>
      <p:bgPr>
        <a:solidFill>
          <a:schemeClr val="accent2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1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2559962" y="971550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1"/>
          <p:cNvSpPr txBox="1"/>
          <p:nvPr>
            <p:ph type="title"/>
          </p:nvPr>
        </p:nvSpPr>
        <p:spPr>
          <a:xfrm>
            <a:off x="1738258" y="17764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venir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8" name="Google Shape;418;p31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 |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9" name="Google Shape;419;p3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0" name="Google Shape;4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Light">
  <p:cSld name="Quote Red">
    <p:bg>
      <p:bgPr>
        <a:solidFill>
          <a:schemeClr val="lt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2"/>
          <p:cNvPicPr preferRelativeResize="0"/>
          <p:nvPr/>
        </p:nvPicPr>
        <p:blipFill rotWithShape="1">
          <a:blip r:embed="rId2">
            <a:alphaModFix amt="19000"/>
          </a:blip>
          <a:srcRect b="0" l="0" r="0" t="0"/>
          <a:stretch/>
        </p:blipFill>
        <p:spPr>
          <a:xfrm>
            <a:off x="2561421" y="979696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2"/>
          <p:cNvSpPr txBox="1"/>
          <p:nvPr>
            <p:ph type="title"/>
          </p:nvPr>
        </p:nvSpPr>
        <p:spPr>
          <a:xfrm>
            <a:off x="1738258" y="17764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4" name="Google Shape;424;p3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5" name="Google Shape;425;p3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6" name="Google Shape;4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hite">
  <p:cSld name="Quote Red_1">
    <p:bg>
      <p:bgPr>
        <a:solidFill>
          <a:schemeClr val="lt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3"/>
          <p:cNvPicPr preferRelativeResize="0"/>
          <p:nvPr/>
        </p:nvPicPr>
        <p:blipFill rotWithShape="1">
          <a:blip r:embed="rId2">
            <a:alphaModFix amt="19000"/>
          </a:blip>
          <a:srcRect b="0" l="0" r="0" t="0"/>
          <a:stretch/>
        </p:blipFill>
        <p:spPr>
          <a:xfrm>
            <a:off x="2561421" y="979696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3"/>
          <p:cNvSpPr txBox="1"/>
          <p:nvPr>
            <p:ph type="title"/>
          </p:nvPr>
        </p:nvSpPr>
        <p:spPr>
          <a:xfrm>
            <a:off x="1738258" y="17764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0" name="Google Shape;430;p33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1" name="Google Shape;431;p33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2" name="Google Shape;43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 and Content_Blue Bar">
  <p:cSld name="Title Subtitle and Content_1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4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5" name="Google Shape;435;p34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6" name="Google Shape;436;p34"/>
          <p:cNvSpPr txBox="1"/>
          <p:nvPr>
            <p:ph idx="1" type="body"/>
          </p:nvPr>
        </p:nvSpPr>
        <p:spPr>
          <a:xfrm>
            <a:off x="285008" y="1409081"/>
            <a:ext cx="8230200" cy="3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37" name="Google Shape;437;p34"/>
          <p:cNvSpPr txBox="1"/>
          <p:nvPr>
            <p:ph idx="2" type="body"/>
          </p:nvPr>
        </p:nvSpPr>
        <p:spPr>
          <a:xfrm>
            <a:off x="284560" y="592978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venir"/>
              <a:buNone/>
              <a:defRPr sz="1800">
                <a:solidFill>
                  <a:schemeClr val="accent1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38" name="Google Shape;438;p34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9" name="Google Shape;439;p34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73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6"/>
          <p:cNvSpPr/>
          <p:nvPr/>
        </p:nvSpPr>
        <p:spPr>
          <a:xfrm>
            <a:off x="3705100" y="1"/>
            <a:ext cx="543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4" name="Google Shape;444;p36"/>
          <p:cNvSpPr txBox="1"/>
          <p:nvPr>
            <p:ph idx="1" type="body"/>
          </p:nvPr>
        </p:nvSpPr>
        <p:spPr>
          <a:xfrm>
            <a:off x="3887391" y="785100"/>
            <a:ext cx="48852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45" name="Google Shape;445;p36"/>
          <p:cNvSpPr txBox="1"/>
          <p:nvPr>
            <p:ph idx="2" type="body"/>
          </p:nvPr>
        </p:nvSpPr>
        <p:spPr>
          <a:xfrm>
            <a:off x="371475" y="861300"/>
            <a:ext cx="3207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46" name="Google Shape;446;p36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7" name="Google Shape;447;p36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36"/>
          <p:cNvSpPr txBox="1"/>
          <p:nvPr>
            <p:ph type="title"/>
          </p:nvPr>
        </p:nvSpPr>
        <p:spPr>
          <a:xfrm>
            <a:off x="285004" y="273850"/>
            <a:ext cx="31251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449" name="Google Shape;44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BJECT_WITH_CAPTION_TEXT_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7"/>
          <p:cNvSpPr/>
          <p:nvPr/>
        </p:nvSpPr>
        <p:spPr>
          <a:xfrm>
            <a:off x="2620200" y="0"/>
            <a:ext cx="6523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2" name="Google Shape;452;p37"/>
          <p:cNvSpPr txBox="1"/>
          <p:nvPr>
            <p:ph idx="1" type="body"/>
          </p:nvPr>
        </p:nvSpPr>
        <p:spPr>
          <a:xfrm>
            <a:off x="3056902" y="785100"/>
            <a:ext cx="57156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/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venir"/>
              <a:buChar char="•"/>
              <a:defRPr sz="1600"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53" name="Google Shape;453;p37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4" name="Google Shape;454;p37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5" name="Google Shape;455;p37"/>
          <p:cNvSpPr txBox="1"/>
          <p:nvPr>
            <p:ph type="title"/>
          </p:nvPr>
        </p:nvSpPr>
        <p:spPr>
          <a:xfrm>
            <a:off x="285000" y="273850"/>
            <a:ext cx="20202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456" name="Google Shape;45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Six Icons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9" name="Google Shape;459;p38"/>
          <p:cNvSpPr txBox="1"/>
          <p:nvPr>
            <p:ph idx="1" type="body"/>
          </p:nvPr>
        </p:nvSpPr>
        <p:spPr>
          <a:xfrm>
            <a:off x="1035668" y="1251053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0" name="Google Shape;460;p38"/>
          <p:cNvSpPr txBox="1"/>
          <p:nvPr>
            <p:ph idx="2" type="body"/>
          </p:nvPr>
        </p:nvSpPr>
        <p:spPr>
          <a:xfrm>
            <a:off x="1035668" y="1651102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61" name="Google Shape;461;p38"/>
          <p:cNvSpPr txBox="1"/>
          <p:nvPr>
            <p:ph idx="3" type="body"/>
          </p:nvPr>
        </p:nvSpPr>
        <p:spPr>
          <a:xfrm>
            <a:off x="1035668" y="253910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2" name="Google Shape;462;p38"/>
          <p:cNvSpPr txBox="1"/>
          <p:nvPr>
            <p:ph idx="4" type="body"/>
          </p:nvPr>
        </p:nvSpPr>
        <p:spPr>
          <a:xfrm>
            <a:off x="1035668" y="293915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63" name="Google Shape;463;p38"/>
          <p:cNvSpPr txBox="1"/>
          <p:nvPr>
            <p:ph idx="5" type="body"/>
          </p:nvPr>
        </p:nvSpPr>
        <p:spPr>
          <a:xfrm>
            <a:off x="1035668" y="389226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4" name="Google Shape;464;p38"/>
          <p:cNvSpPr txBox="1"/>
          <p:nvPr>
            <p:ph idx="6" type="body"/>
          </p:nvPr>
        </p:nvSpPr>
        <p:spPr>
          <a:xfrm>
            <a:off x="1035668" y="429231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65" name="Google Shape;465;p38"/>
          <p:cNvSpPr txBox="1"/>
          <p:nvPr>
            <p:ph idx="7" type="body"/>
          </p:nvPr>
        </p:nvSpPr>
        <p:spPr>
          <a:xfrm>
            <a:off x="5374893" y="1248674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6" name="Google Shape;466;p38"/>
          <p:cNvSpPr txBox="1"/>
          <p:nvPr>
            <p:ph idx="8" type="body"/>
          </p:nvPr>
        </p:nvSpPr>
        <p:spPr>
          <a:xfrm>
            <a:off x="5374893" y="1648724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67" name="Google Shape;467;p38"/>
          <p:cNvSpPr txBox="1"/>
          <p:nvPr>
            <p:ph idx="9" type="body"/>
          </p:nvPr>
        </p:nvSpPr>
        <p:spPr>
          <a:xfrm>
            <a:off x="5374893" y="253672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8" name="Google Shape;468;p38"/>
          <p:cNvSpPr txBox="1"/>
          <p:nvPr>
            <p:ph idx="13" type="body"/>
          </p:nvPr>
        </p:nvSpPr>
        <p:spPr>
          <a:xfrm>
            <a:off x="5374893" y="293677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69" name="Google Shape;469;p38"/>
          <p:cNvSpPr txBox="1"/>
          <p:nvPr>
            <p:ph idx="14" type="body"/>
          </p:nvPr>
        </p:nvSpPr>
        <p:spPr>
          <a:xfrm>
            <a:off x="5374893" y="388988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0" name="Google Shape;470;p38"/>
          <p:cNvSpPr txBox="1"/>
          <p:nvPr>
            <p:ph idx="15" type="body"/>
          </p:nvPr>
        </p:nvSpPr>
        <p:spPr>
          <a:xfrm>
            <a:off x="5374893" y="428993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71" name="Google Shape;471;p38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p38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3" name="Google Shape;47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8"/>
          <p:cNvSpPr/>
          <p:nvPr>
            <p:ph idx="16" type="pic"/>
          </p:nvPr>
        </p:nvSpPr>
        <p:spPr>
          <a:xfrm>
            <a:off x="467375" y="1358663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38"/>
          <p:cNvSpPr/>
          <p:nvPr>
            <p:ph idx="17" type="pic"/>
          </p:nvPr>
        </p:nvSpPr>
        <p:spPr>
          <a:xfrm>
            <a:off x="467375" y="2614100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38"/>
          <p:cNvSpPr/>
          <p:nvPr>
            <p:ph idx="18" type="pic"/>
          </p:nvPr>
        </p:nvSpPr>
        <p:spPr>
          <a:xfrm>
            <a:off x="467375" y="3903338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38"/>
          <p:cNvSpPr/>
          <p:nvPr>
            <p:ph idx="19" type="pic"/>
          </p:nvPr>
        </p:nvSpPr>
        <p:spPr>
          <a:xfrm>
            <a:off x="4806575" y="1358663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38"/>
          <p:cNvSpPr/>
          <p:nvPr>
            <p:ph idx="20" type="pic"/>
          </p:nvPr>
        </p:nvSpPr>
        <p:spPr>
          <a:xfrm>
            <a:off x="4806575" y="2614100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38"/>
          <p:cNvSpPr/>
          <p:nvPr>
            <p:ph idx="21" type="pic"/>
          </p:nvPr>
        </p:nvSpPr>
        <p:spPr>
          <a:xfrm>
            <a:off x="4806575" y="3903338"/>
            <a:ext cx="487800" cy="48600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p38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Icons_Blue Bar">
  <p:cSld name="Two Icons_1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3" name="Google Shape;483;p39"/>
          <p:cNvSpPr/>
          <p:nvPr>
            <p:ph idx="2" type="pic"/>
          </p:nvPr>
        </p:nvSpPr>
        <p:spPr>
          <a:xfrm>
            <a:off x="469936" y="135520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484" name="Google Shape;484;p39"/>
          <p:cNvSpPr/>
          <p:nvPr>
            <p:ph idx="3" type="pic"/>
          </p:nvPr>
        </p:nvSpPr>
        <p:spPr>
          <a:xfrm>
            <a:off x="4504923" y="135520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39"/>
          <p:cNvSpPr txBox="1"/>
          <p:nvPr>
            <p:ph idx="1" type="body"/>
          </p:nvPr>
        </p:nvSpPr>
        <p:spPr>
          <a:xfrm>
            <a:off x="469931" y="2667000"/>
            <a:ext cx="3909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86" name="Google Shape;486;p39"/>
          <p:cNvSpPr txBox="1"/>
          <p:nvPr>
            <p:ph idx="4" type="body"/>
          </p:nvPr>
        </p:nvSpPr>
        <p:spPr>
          <a:xfrm>
            <a:off x="469931" y="3067050"/>
            <a:ext cx="39090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87" name="Google Shape;487;p39"/>
          <p:cNvSpPr txBox="1"/>
          <p:nvPr>
            <p:ph idx="5" type="body"/>
          </p:nvPr>
        </p:nvSpPr>
        <p:spPr>
          <a:xfrm>
            <a:off x="4572000" y="2667000"/>
            <a:ext cx="3909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88" name="Google Shape;488;p39"/>
          <p:cNvSpPr txBox="1"/>
          <p:nvPr>
            <p:ph idx="6" type="body"/>
          </p:nvPr>
        </p:nvSpPr>
        <p:spPr>
          <a:xfrm>
            <a:off x="4572000" y="3067050"/>
            <a:ext cx="39090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89" name="Google Shape;489;p39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0" name="Google Shape;490;p39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1" name="Google Shape;49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9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Icons_Blue Bar">
  <p:cSld name="Three Icons_1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5" name="Google Shape;495;p40"/>
          <p:cNvSpPr txBox="1"/>
          <p:nvPr>
            <p:ph idx="1" type="body"/>
          </p:nvPr>
        </p:nvSpPr>
        <p:spPr>
          <a:xfrm>
            <a:off x="469930" y="2678243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96" name="Google Shape;496;p40"/>
          <p:cNvSpPr txBox="1"/>
          <p:nvPr>
            <p:ph idx="2" type="body"/>
          </p:nvPr>
        </p:nvSpPr>
        <p:spPr>
          <a:xfrm>
            <a:off x="469930" y="3078292"/>
            <a:ext cx="26061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97" name="Google Shape;497;p40"/>
          <p:cNvSpPr txBox="1"/>
          <p:nvPr>
            <p:ph idx="3" type="body"/>
          </p:nvPr>
        </p:nvSpPr>
        <p:spPr>
          <a:xfrm>
            <a:off x="3592642" y="2688480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98" name="Google Shape;498;p40"/>
          <p:cNvSpPr txBox="1"/>
          <p:nvPr>
            <p:ph idx="4" type="body"/>
          </p:nvPr>
        </p:nvSpPr>
        <p:spPr>
          <a:xfrm>
            <a:off x="3592642" y="3088530"/>
            <a:ext cx="26061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99" name="Google Shape;499;p40"/>
          <p:cNvSpPr txBox="1"/>
          <p:nvPr>
            <p:ph idx="5" type="body"/>
          </p:nvPr>
        </p:nvSpPr>
        <p:spPr>
          <a:xfrm>
            <a:off x="6486755" y="2688480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00" name="Google Shape;500;p40"/>
          <p:cNvSpPr txBox="1"/>
          <p:nvPr>
            <p:ph idx="6" type="body"/>
          </p:nvPr>
        </p:nvSpPr>
        <p:spPr>
          <a:xfrm>
            <a:off x="6486755" y="3088530"/>
            <a:ext cx="26061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01" name="Google Shape;501;p4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2" name="Google Shape;502;p4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40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04" name="Google Shape;50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0"/>
          <p:cNvSpPr/>
          <p:nvPr>
            <p:ph idx="7" type="pic"/>
          </p:nvPr>
        </p:nvSpPr>
        <p:spPr>
          <a:xfrm>
            <a:off x="469936" y="135520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06" name="Google Shape;506;p40"/>
          <p:cNvSpPr/>
          <p:nvPr>
            <p:ph idx="8" type="pic"/>
          </p:nvPr>
        </p:nvSpPr>
        <p:spPr>
          <a:xfrm>
            <a:off x="3514323" y="135520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40"/>
          <p:cNvSpPr/>
          <p:nvPr>
            <p:ph idx="9" type="pic"/>
          </p:nvPr>
        </p:nvSpPr>
        <p:spPr>
          <a:xfrm>
            <a:off x="6522123" y="1355207"/>
            <a:ext cx="1207800" cy="120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White">
  <p:cSld name="Title Slide_Light_1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48" name="Google Shape;48;p5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1672478"/>
            <a:ext cx="8429625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>
            <p:ph type="ctrTitle"/>
          </p:nvPr>
        </p:nvSpPr>
        <p:spPr>
          <a:xfrm>
            <a:off x="280551" y="2067675"/>
            <a:ext cx="5886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subTitle"/>
          </p:nvPr>
        </p:nvSpPr>
        <p:spPr>
          <a:xfrm>
            <a:off x="280553" y="3389475"/>
            <a:ext cx="5018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1" name="Google Shape;51;p5"/>
          <p:cNvSpPr txBox="1"/>
          <p:nvPr>
            <p:ph idx="2" type="body"/>
          </p:nvPr>
        </p:nvSpPr>
        <p:spPr>
          <a:xfrm>
            <a:off x="289463" y="3836194"/>
            <a:ext cx="2186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" name="Google Shape;52;p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" name="Google Shape;53;p5"/>
          <p:cNvPicPr preferRelativeResize="0"/>
          <p:nvPr/>
        </p:nvPicPr>
        <p:blipFill rotWithShape="1">
          <a:blip r:embed="rId3">
            <a:alphaModFix/>
          </a:blip>
          <a:srcRect b="0" l="159" r="159" t="0"/>
          <a:stretch/>
        </p:blipFill>
        <p:spPr>
          <a:xfrm>
            <a:off x="342901" y="314325"/>
            <a:ext cx="2286003" cy="88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Blue Bar">
  <p:cSld name="Four Icons_1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1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0" name="Google Shape;510;p41"/>
          <p:cNvSpPr txBox="1"/>
          <p:nvPr>
            <p:ph idx="1" type="body"/>
          </p:nvPr>
        </p:nvSpPr>
        <p:spPr>
          <a:xfrm>
            <a:off x="469930" y="2038936"/>
            <a:ext cx="1988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11" name="Google Shape;511;p41"/>
          <p:cNvSpPr txBox="1"/>
          <p:nvPr>
            <p:ph idx="2" type="body"/>
          </p:nvPr>
        </p:nvSpPr>
        <p:spPr>
          <a:xfrm>
            <a:off x="469930" y="2438985"/>
            <a:ext cx="19887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12" name="Google Shape;512;p41"/>
          <p:cNvSpPr/>
          <p:nvPr>
            <p:ph idx="3" type="pic"/>
          </p:nvPr>
        </p:nvSpPr>
        <p:spPr>
          <a:xfrm>
            <a:off x="469931" y="1420943"/>
            <a:ext cx="432000" cy="4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41"/>
          <p:cNvSpPr txBox="1"/>
          <p:nvPr>
            <p:ph idx="4" type="body"/>
          </p:nvPr>
        </p:nvSpPr>
        <p:spPr>
          <a:xfrm>
            <a:off x="2606279" y="2038936"/>
            <a:ext cx="1988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14" name="Google Shape;514;p41"/>
          <p:cNvSpPr txBox="1"/>
          <p:nvPr>
            <p:ph idx="5" type="body"/>
          </p:nvPr>
        </p:nvSpPr>
        <p:spPr>
          <a:xfrm>
            <a:off x="2606279" y="2438985"/>
            <a:ext cx="19887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15" name="Google Shape;515;p41"/>
          <p:cNvSpPr/>
          <p:nvPr>
            <p:ph idx="6" type="pic"/>
          </p:nvPr>
        </p:nvSpPr>
        <p:spPr>
          <a:xfrm>
            <a:off x="2606280" y="1420943"/>
            <a:ext cx="432000" cy="4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41"/>
          <p:cNvSpPr txBox="1"/>
          <p:nvPr>
            <p:ph idx="7" type="body"/>
          </p:nvPr>
        </p:nvSpPr>
        <p:spPr>
          <a:xfrm>
            <a:off x="4895029" y="2038936"/>
            <a:ext cx="1988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17" name="Google Shape;517;p41"/>
          <p:cNvSpPr txBox="1"/>
          <p:nvPr>
            <p:ph idx="8" type="body"/>
          </p:nvPr>
        </p:nvSpPr>
        <p:spPr>
          <a:xfrm>
            <a:off x="4895029" y="2438986"/>
            <a:ext cx="19887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18" name="Google Shape;518;p41"/>
          <p:cNvSpPr/>
          <p:nvPr>
            <p:ph idx="9" type="pic"/>
          </p:nvPr>
        </p:nvSpPr>
        <p:spPr>
          <a:xfrm>
            <a:off x="4895029" y="1420943"/>
            <a:ext cx="432000" cy="4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19" name="Google Shape;519;p41"/>
          <p:cNvSpPr txBox="1"/>
          <p:nvPr>
            <p:ph idx="13" type="body"/>
          </p:nvPr>
        </p:nvSpPr>
        <p:spPr>
          <a:xfrm>
            <a:off x="7031379" y="2038936"/>
            <a:ext cx="1988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20" name="Google Shape;520;p41"/>
          <p:cNvSpPr txBox="1"/>
          <p:nvPr>
            <p:ph idx="14" type="body"/>
          </p:nvPr>
        </p:nvSpPr>
        <p:spPr>
          <a:xfrm>
            <a:off x="7031379" y="2438985"/>
            <a:ext cx="19887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21" name="Google Shape;521;p41"/>
          <p:cNvSpPr/>
          <p:nvPr>
            <p:ph idx="15" type="pic"/>
          </p:nvPr>
        </p:nvSpPr>
        <p:spPr>
          <a:xfrm>
            <a:off x="7031379" y="1420943"/>
            <a:ext cx="432000" cy="4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41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3" name="Google Shape;523;p4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41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25" name="Google Shape;52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2_Blue Bar">
  <p:cSld name="1_Two Icons_1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2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8" name="Google Shape;528;p42"/>
          <p:cNvSpPr/>
          <p:nvPr>
            <p:ph idx="2" type="pic"/>
          </p:nvPr>
        </p:nvSpPr>
        <p:spPr>
          <a:xfrm>
            <a:off x="457200" y="1422060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42"/>
          <p:cNvSpPr txBox="1"/>
          <p:nvPr>
            <p:ph idx="1" type="body"/>
          </p:nvPr>
        </p:nvSpPr>
        <p:spPr>
          <a:xfrm>
            <a:off x="457200" y="1942331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0" name="Google Shape;530;p42"/>
          <p:cNvSpPr txBox="1"/>
          <p:nvPr>
            <p:ph idx="3" type="body"/>
          </p:nvPr>
        </p:nvSpPr>
        <p:spPr>
          <a:xfrm>
            <a:off x="457200" y="2342381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31" name="Google Shape;531;p42"/>
          <p:cNvSpPr/>
          <p:nvPr>
            <p:ph idx="4" type="pic"/>
          </p:nvPr>
        </p:nvSpPr>
        <p:spPr>
          <a:xfrm>
            <a:off x="457200" y="3268054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42"/>
          <p:cNvSpPr txBox="1"/>
          <p:nvPr>
            <p:ph idx="5" type="body"/>
          </p:nvPr>
        </p:nvSpPr>
        <p:spPr>
          <a:xfrm>
            <a:off x="457200" y="378832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3" name="Google Shape;533;p42"/>
          <p:cNvSpPr txBox="1"/>
          <p:nvPr>
            <p:ph idx="6" type="body"/>
          </p:nvPr>
        </p:nvSpPr>
        <p:spPr>
          <a:xfrm>
            <a:off x="457200" y="4112175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34" name="Google Shape;534;p42"/>
          <p:cNvSpPr/>
          <p:nvPr>
            <p:ph idx="7" type="pic"/>
          </p:nvPr>
        </p:nvSpPr>
        <p:spPr>
          <a:xfrm>
            <a:off x="4579449" y="1419681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42"/>
          <p:cNvSpPr txBox="1"/>
          <p:nvPr>
            <p:ph idx="8" type="body"/>
          </p:nvPr>
        </p:nvSpPr>
        <p:spPr>
          <a:xfrm>
            <a:off x="4579449" y="1939951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6" name="Google Shape;536;p42"/>
          <p:cNvSpPr txBox="1"/>
          <p:nvPr>
            <p:ph idx="9" type="body"/>
          </p:nvPr>
        </p:nvSpPr>
        <p:spPr>
          <a:xfrm>
            <a:off x="4579449" y="2340001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37" name="Google Shape;537;p42"/>
          <p:cNvSpPr/>
          <p:nvPr>
            <p:ph idx="13" type="pic"/>
          </p:nvPr>
        </p:nvSpPr>
        <p:spPr>
          <a:xfrm>
            <a:off x="4579449" y="3265675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42"/>
          <p:cNvSpPr txBox="1"/>
          <p:nvPr>
            <p:ph idx="14" type="body"/>
          </p:nvPr>
        </p:nvSpPr>
        <p:spPr>
          <a:xfrm>
            <a:off x="4579449" y="378594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9" name="Google Shape;539;p42"/>
          <p:cNvSpPr txBox="1"/>
          <p:nvPr>
            <p:ph idx="15" type="body"/>
          </p:nvPr>
        </p:nvSpPr>
        <p:spPr>
          <a:xfrm>
            <a:off x="4579449" y="4109796"/>
            <a:ext cx="3378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40" name="Google Shape;540;p4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1" name="Google Shape;541;p4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42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43" name="Google Shape;54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1_Six Icons_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3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6" name="Google Shape;546;p43"/>
          <p:cNvSpPr/>
          <p:nvPr>
            <p:ph idx="2" type="pic"/>
          </p:nvPr>
        </p:nvSpPr>
        <p:spPr>
          <a:xfrm>
            <a:off x="457200" y="1422060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43"/>
          <p:cNvSpPr txBox="1"/>
          <p:nvPr>
            <p:ph idx="1" type="body"/>
          </p:nvPr>
        </p:nvSpPr>
        <p:spPr>
          <a:xfrm>
            <a:off x="457200" y="194233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8" name="Google Shape;548;p43"/>
          <p:cNvSpPr txBox="1"/>
          <p:nvPr>
            <p:ph idx="3" type="body"/>
          </p:nvPr>
        </p:nvSpPr>
        <p:spPr>
          <a:xfrm>
            <a:off x="457200" y="234238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49" name="Google Shape;549;p43"/>
          <p:cNvSpPr/>
          <p:nvPr>
            <p:ph idx="4" type="pic"/>
          </p:nvPr>
        </p:nvSpPr>
        <p:spPr>
          <a:xfrm>
            <a:off x="457200" y="3268054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43"/>
          <p:cNvSpPr txBox="1"/>
          <p:nvPr>
            <p:ph idx="5" type="body"/>
          </p:nvPr>
        </p:nvSpPr>
        <p:spPr>
          <a:xfrm>
            <a:off x="457200" y="378832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1" name="Google Shape;551;p43"/>
          <p:cNvSpPr txBox="1"/>
          <p:nvPr>
            <p:ph idx="6" type="body"/>
          </p:nvPr>
        </p:nvSpPr>
        <p:spPr>
          <a:xfrm>
            <a:off x="457200" y="395977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52" name="Google Shape;552;p43"/>
          <p:cNvSpPr/>
          <p:nvPr>
            <p:ph idx="7" type="pic"/>
          </p:nvPr>
        </p:nvSpPr>
        <p:spPr>
          <a:xfrm>
            <a:off x="3581400" y="1422060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43"/>
          <p:cNvSpPr txBox="1"/>
          <p:nvPr>
            <p:ph idx="8" type="body"/>
          </p:nvPr>
        </p:nvSpPr>
        <p:spPr>
          <a:xfrm>
            <a:off x="3581400" y="194233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4" name="Google Shape;554;p43"/>
          <p:cNvSpPr txBox="1"/>
          <p:nvPr>
            <p:ph idx="9" type="body"/>
          </p:nvPr>
        </p:nvSpPr>
        <p:spPr>
          <a:xfrm>
            <a:off x="3581400" y="234238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55" name="Google Shape;555;p43"/>
          <p:cNvSpPr/>
          <p:nvPr>
            <p:ph idx="13" type="pic"/>
          </p:nvPr>
        </p:nvSpPr>
        <p:spPr>
          <a:xfrm>
            <a:off x="3581400" y="3268054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43"/>
          <p:cNvSpPr txBox="1"/>
          <p:nvPr>
            <p:ph idx="14" type="body"/>
          </p:nvPr>
        </p:nvSpPr>
        <p:spPr>
          <a:xfrm>
            <a:off x="3581400" y="378832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7" name="Google Shape;557;p43"/>
          <p:cNvSpPr txBox="1"/>
          <p:nvPr>
            <p:ph idx="15" type="body"/>
          </p:nvPr>
        </p:nvSpPr>
        <p:spPr>
          <a:xfrm>
            <a:off x="3581400" y="395977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58" name="Google Shape;558;p43"/>
          <p:cNvSpPr/>
          <p:nvPr>
            <p:ph idx="16" type="pic"/>
          </p:nvPr>
        </p:nvSpPr>
        <p:spPr>
          <a:xfrm>
            <a:off x="6717223" y="1422060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p43"/>
          <p:cNvSpPr txBox="1"/>
          <p:nvPr>
            <p:ph idx="17" type="body"/>
          </p:nvPr>
        </p:nvSpPr>
        <p:spPr>
          <a:xfrm>
            <a:off x="6717223" y="194233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60" name="Google Shape;560;p43"/>
          <p:cNvSpPr txBox="1"/>
          <p:nvPr>
            <p:ph idx="18" type="body"/>
          </p:nvPr>
        </p:nvSpPr>
        <p:spPr>
          <a:xfrm>
            <a:off x="6717223" y="2342381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61" name="Google Shape;561;p43"/>
          <p:cNvSpPr/>
          <p:nvPr>
            <p:ph idx="19" type="pic"/>
          </p:nvPr>
        </p:nvSpPr>
        <p:spPr>
          <a:xfrm>
            <a:off x="6717223" y="3268054"/>
            <a:ext cx="432600" cy="4326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43"/>
          <p:cNvSpPr txBox="1"/>
          <p:nvPr>
            <p:ph idx="20" type="body"/>
          </p:nvPr>
        </p:nvSpPr>
        <p:spPr>
          <a:xfrm>
            <a:off x="6717223" y="378832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63" name="Google Shape;563;p43"/>
          <p:cNvSpPr txBox="1"/>
          <p:nvPr>
            <p:ph idx="21" type="body"/>
          </p:nvPr>
        </p:nvSpPr>
        <p:spPr>
          <a:xfrm>
            <a:off x="6717223" y="3959775"/>
            <a:ext cx="2606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 i="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64" name="Google Shape;564;p43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5" name="Google Shape;565;p43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6" name="Google Shape;566;p43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67" name="Google Shape;567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2_Six Icons_1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0" name="Google Shape;570;p44"/>
          <p:cNvSpPr/>
          <p:nvPr>
            <p:ph idx="2" type="pic"/>
          </p:nvPr>
        </p:nvSpPr>
        <p:spPr>
          <a:xfrm>
            <a:off x="459661" y="137445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44"/>
          <p:cNvSpPr/>
          <p:nvPr>
            <p:ph idx="3" type="pic"/>
          </p:nvPr>
        </p:nvSpPr>
        <p:spPr>
          <a:xfrm>
            <a:off x="3518523" y="137445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p44"/>
          <p:cNvSpPr/>
          <p:nvPr>
            <p:ph idx="4" type="pic"/>
          </p:nvPr>
        </p:nvSpPr>
        <p:spPr>
          <a:xfrm>
            <a:off x="6566523" y="1374457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44"/>
          <p:cNvSpPr txBox="1"/>
          <p:nvPr>
            <p:ph idx="1" type="body"/>
          </p:nvPr>
        </p:nvSpPr>
        <p:spPr>
          <a:xfrm>
            <a:off x="459650" y="2637299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4" name="Google Shape;574;p44"/>
          <p:cNvSpPr txBox="1"/>
          <p:nvPr>
            <p:ph idx="5" type="body"/>
          </p:nvPr>
        </p:nvSpPr>
        <p:spPr>
          <a:xfrm>
            <a:off x="3518518" y="2637299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5" name="Google Shape;575;p44"/>
          <p:cNvSpPr txBox="1"/>
          <p:nvPr>
            <p:ph idx="6" type="body"/>
          </p:nvPr>
        </p:nvSpPr>
        <p:spPr>
          <a:xfrm>
            <a:off x="6566524" y="2637299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6" name="Google Shape;576;p44"/>
          <p:cNvSpPr txBox="1"/>
          <p:nvPr>
            <p:ph idx="7" type="body"/>
          </p:nvPr>
        </p:nvSpPr>
        <p:spPr>
          <a:xfrm>
            <a:off x="459650" y="4198871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7" name="Google Shape;577;p44"/>
          <p:cNvSpPr txBox="1"/>
          <p:nvPr>
            <p:ph idx="8" type="body"/>
          </p:nvPr>
        </p:nvSpPr>
        <p:spPr>
          <a:xfrm>
            <a:off x="3518518" y="4198871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8" name="Google Shape;578;p44"/>
          <p:cNvSpPr txBox="1"/>
          <p:nvPr>
            <p:ph idx="9" type="body"/>
          </p:nvPr>
        </p:nvSpPr>
        <p:spPr>
          <a:xfrm>
            <a:off x="6566524" y="4198871"/>
            <a:ext cx="2571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i="0" sz="1600" u="none" cap="none" strike="noStrike">
                <a:solidFill>
                  <a:schemeClr val="accent5"/>
                </a:solidFill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i="0" sz="1600" u="none" cap="none" strike="noStrike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9" name="Google Shape;579;p44"/>
          <p:cNvSpPr/>
          <p:nvPr>
            <p:ph idx="13" type="pic"/>
          </p:nvPr>
        </p:nvSpPr>
        <p:spPr>
          <a:xfrm>
            <a:off x="459661" y="3121298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80" name="Google Shape;580;p44"/>
          <p:cNvSpPr/>
          <p:nvPr>
            <p:ph idx="14" type="pic"/>
          </p:nvPr>
        </p:nvSpPr>
        <p:spPr>
          <a:xfrm>
            <a:off x="3518523" y="3121298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81" name="Google Shape;581;p44"/>
          <p:cNvSpPr/>
          <p:nvPr>
            <p:ph idx="15" type="pic"/>
          </p:nvPr>
        </p:nvSpPr>
        <p:spPr>
          <a:xfrm>
            <a:off x="6566523" y="3121298"/>
            <a:ext cx="1207800" cy="12078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44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3" name="Google Shape;583;p44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4" name="Google Shape;584;p44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85" name="Google Shape;58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2">
  <p:cSld name="Compare_2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8" name="Google Shape;588;p45"/>
          <p:cNvSpPr txBox="1"/>
          <p:nvPr>
            <p:ph idx="1" type="body"/>
          </p:nvPr>
        </p:nvSpPr>
        <p:spPr>
          <a:xfrm>
            <a:off x="5041075" y="1658470"/>
            <a:ext cx="38295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9" name="Google Shape;589;p45"/>
          <p:cNvSpPr txBox="1"/>
          <p:nvPr>
            <p:ph idx="2" type="body"/>
          </p:nvPr>
        </p:nvSpPr>
        <p:spPr>
          <a:xfrm>
            <a:off x="456575" y="1658470"/>
            <a:ext cx="39867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90" name="Google Shape;590;p45"/>
          <p:cNvSpPr/>
          <p:nvPr/>
        </p:nvSpPr>
        <p:spPr>
          <a:xfrm rot="5400000">
            <a:off x="4450304" y="2433754"/>
            <a:ext cx="351900" cy="228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1" name="Google Shape;591;p45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| Not For 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2" name="Google Shape;592;p45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3" name="Google Shape;593;p45"/>
          <p:cNvSpPr txBox="1"/>
          <p:nvPr>
            <p:ph type="title"/>
          </p:nvPr>
        </p:nvSpPr>
        <p:spPr>
          <a:xfrm>
            <a:off x="4946572" y="1096250"/>
            <a:ext cx="320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594" name="Google Shape;594;p45"/>
          <p:cNvSpPr txBox="1"/>
          <p:nvPr>
            <p:ph idx="3" type="title"/>
          </p:nvPr>
        </p:nvSpPr>
        <p:spPr>
          <a:xfrm>
            <a:off x="342900" y="1096250"/>
            <a:ext cx="4188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pic>
        <p:nvPicPr>
          <p:cNvPr id="595" name="Google Shape;595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5"/>
          <p:cNvSpPr txBox="1"/>
          <p:nvPr>
            <p:ph idx="4" type="title"/>
          </p:nvPr>
        </p:nvSpPr>
        <p:spPr>
          <a:xfrm>
            <a:off x="285007" y="273844"/>
            <a:ext cx="7846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2 1">
  <p:cSld name="Compare_2_1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"/>
          <p:cNvSpPr/>
          <p:nvPr/>
        </p:nvSpPr>
        <p:spPr>
          <a:xfrm>
            <a:off x="-28415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9" name="Google Shape;599;p46"/>
          <p:cNvSpPr txBox="1"/>
          <p:nvPr>
            <p:ph idx="1" type="body"/>
          </p:nvPr>
        </p:nvSpPr>
        <p:spPr>
          <a:xfrm>
            <a:off x="5041075" y="1658470"/>
            <a:ext cx="38295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00" name="Google Shape;600;p46"/>
          <p:cNvSpPr txBox="1"/>
          <p:nvPr>
            <p:ph idx="2" type="body"/>
          </p:nvPr>
        </p:nvSpPr>
        <p:spPr>
          <a:xfrm>
            <a:off x="456575" y="1658470"/>
            <a:ext cx="39867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i="0" u="none" cap="none" strike="noStrike">
                <a:solidFill>
                  <a:srgbClr val="000000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 i="0" u="none" cap="none" strike="noStrike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01" name="Google Shape;601;p46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| Not For 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2" name="Google Shape;602;p46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46"/>
          <p:cNvSpPr txBox="1"/>
          <p:nvPr>
            <p:ph type="title"/>
          </p:nvPr>
        </p:nvSpPr>
        <p:spPr>
          <a:xfrm>
            <a:off x="4946572" y="1096250"/>
            <a:ext cx="320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604" name="Google Shape;604;p46"/>
          <p:cNvSpPr txBox="1"/>
          <p:nvPr>
            <p:ph idx="3" type="title"/>
          </p:nvPr>
        </p:nvSpPr>
        <p:spPr>
          <a:xfrm>
            <a:off x="342900" y="1096250"/>
            <a:ext cx="4188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Light"/>
              <a:buNone/>
              <a:defRPr b="0" sz="1600">
                <a:solidFill>
                  <a:schemeClr val="accent5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pic>
        <p:nvPicPr>
          <p:cNvPr id="605" name="Google Shape;60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6"/>
          <p:cNvSpPr txBox="1"/>
          <p:nvPr>
            <p:ph idx="4" type="title"/>
          </p:nvPr>
        </p:nvSpPr>
        <p:spPr>
          <a:xfrm>
            <a:off x="285007" y="273844"/>
            <a:ext cx="7846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1">
  <p:cSld name="PICTURE_WITH_CAPTION_TEXT_2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7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9" name="Google Shape;60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7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| Not For 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1" name="Google Shape;611;p47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2" name="Google Shape;612;p47"/>
          <p:cNvSpPr txBox="1"/>
          <p:nvPr>
            <p:ph type="title"/>
          </p:nvPr>
        </p:nvSpPr>
        <p:spPr>
          <a:xfrm>
            <a:off x="284999" y="273850"/>
            <a:ext cx="37776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3" name="Google Shape;613;p47"/>
          <p:cNvSpPr txBox="1"/>
          <p:nvPr>
            <p:ph idx="1" type="body"/>
          </p:nvPr>
        </p:nvSpPr>
        <p:spPr>
          <a:xfrm>
            <a:off x="371475" y="861300"/>
            <a:ext cx="34887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i="0" sz="1600" u="none" cap="none" strike="noStrike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Light 1">
  <p:cSld name="Thank You_Light">
    <p:bg>
      <p:bgPr>
        <a:solidFill>
          <a:schemeClr val="lt2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15" name="Google Shape;615;p48"/>
          <p:cNvPicPr preferRelativeResize="0"/>
          <p:nvPr/>
        </p:nvPicPr>
        <p:blipFill rotWithShape="1">
          <a:blip r:embed="rId2">
            <a:alphaModFix amt="13000"/>
          </a:blip>
          <a:srcRect b="0" l="0" r="0" t="0"/>
          <a:stretch/>
        </p:blipFill>
        <p:spPr>
          <a:xfrm>
            <a:off x="0" y="1691640"/>
            <a:ext cx="8429625" cy="347102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8"/>
          <p:cNvSpPr txBox="1"/>
          <p:nvPr>
            <p:ph type="ctrTitle"/>
          </p:nvPr>
        </p:nvSpPr>
        <p:spPr>
          <a:xfrm>
            <a:off x="280551" y="2647949"/>
            <a:ext cx="84921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7" name="Google Shape;617;p4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| Not For Distribution</a:t>
            </a:r>
            <a:r>
              <a:rPr b="0" i="0" lang="en" sz="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i="0" sz="600" u="none" cap="none" strike="noStrike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8" name="Google Shape;618;p48"/>
          <p:cNvPicPr preferRelativeResize="0"/>
          <p:nvPr/>
        </p:nvPicPr>
        <p:blipFill rotWithShape="1">
          <a:blip r:embed="rId3">
            <a:alphaModFix/>
          </a:blip>
          <a:srcRect b="0" l="159" r="159" t="0"/>
          <a:stretch/>
        </p:blipFill>
        <p:spPr>
          <a:xfrm>
            <a:off x="342901" y="314325"/>
            <a:ext cx="2286003" cy="88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Body Bullets">
  <p:cSld name="Header + Body Bullets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9"/>
          <p:cNvSpPr txBox="1"/>
          <p:nvPr>
            <p:ph idx="1" type="body"/>
          </p:nvPr>
        </p:nvSpPr>
        <p:spPr>
          <a:xfrm>
            <a:off x="584869" y="1075624"/>
            <a:ext cx="7982700" cy="3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2794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621" name="Google Shape;621;p49"/>
          <p:cNvSpPr txBox="1"/>
          <p:nvPr>
            <p:ph type="title"/>
          </p:nvPr>
        </p:nvSpPr>
        <p:spPr>
          <a:xfrm>
            <a:off x="584869" y="221828"/>
            <a:ext cx="70467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2_Blue Bar-narrow">
  <p:cSld name="1_Two Icons_1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0"/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F0F9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24" name="Google Shape;624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50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626" name="Google Shape;626;p50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627" name="Google Shape;627;p50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8" name="Google Shape;628;p5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29" name="Google Shape;629;p5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630" name="Google Shape;630;p5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631" name="Google Shape;631;p5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632" name="Google Shape;632;p5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633" name="Google Shape;633;p50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634" name="Google Shape;634;p50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635" name="Google Shape;635;p50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6" name="Google Shape;636;p5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37" name="Google Shape;637;p5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638" name="Google Shape;638;p5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639" name="Google Shape;639;p5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640" name="Google Shape;640;p5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641" name="Google Shape;641;p50"/>
          <p:cNvSpPr/>
          <p:nvPr>
            <p:ph idx="2" type="pic"/>
          </p:nvPr>
        </p:nvSpPr>
        <p:spPr>
          <a:xfrm>
            <a:off x="347472" y="1108037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50"/>
          <p:cNvSpPr/>
          <p:nvPr>
            <p:ph idx="3" type="pic"/>
          </p:nvPr>
        </p:nvSpPr>
        <p:spPr>
          <a:xfrm>
            <a:off x="4572000" y="1124900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43" name="Google Shape;643;p50"/>
          <p:cNvSpPr/>
          <p:nvPr>
            <p:ph idx="4" type="pic"/>
          </p:nvPr>
        </p:nvSpPr>
        <p:spPr>
          <a:xfrm>
            <a:off x="347472" y="2977492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44" name="Google Shape;644;p50"/>
          <p:cNvSpPr/>
          <p:nvPr>
            <p:ph idx="5" type="pic"/>
          </p:nvPr>
        </p:nvSpPr>
        <p:spPr>
          <a:xfrm>
            <a:off x="4586547" y="2977492"/>
            <a:ext cx="489000" cy="4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50"/>
          <p:cNvSpPr txBox="1"/>
          <p:nvPr>
            <p:ph idx="1" type="body"/>
          </p:nvPr>
        </p:nvSpPr>
        <p:spPr>
          <a:xfrm>
            <a:off x="349620" y="1722696"/>
            <a:ext cx="33789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46" name="Google Shape;646;p50"/>
          <p:cNvSpPr txBox="1"/>
          <p:nvPr>
            <p:ph idx="6" type="body"/>
          </p:nvPr>
        </p:nvSpPr>
        <p:spPr>
          <a:xfrm>
            <a:off x="349625" y="2067559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647" name="Google Shape;647;p50"/>
          <p:cNvSpPr txBox="1"/>
          <p:nvPr>
            <p:ph idx="7" type="body"/>
          </p:nvPr>
        </p:nvSpPr>
        <p:spPr>
          <a:xfrm>
            <a:off x="349620" y="3559725"/>
            <a:ext cx="3378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48" name="Google Shape;648;p50"/>
          <p:cNvSpPr txBox="1"/>
          <p:nvPr>
            <p:ph idx="8" type="body"/>
          </p:nvPr>
        </p:nvSpPr>
        <p:spPr>
          <a:xfrm>
            <a:off x="349625" y="3879023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649" name="Google Shape;649;p50"/>
          <p:cNvSpPr txBox="1"/>
          <p:nvPr>
            <p:ph idx="9" type="body"/>
          </p:nvPr>
        </p:nvSpPr>
        <p:spPr>
          <a:xfrm>
            <a:off x="4579449" y="1720316"/>
            <a:ext cx="33789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50" name="Google Shape;650;p50"/>
          <p:cNvSpPr txBox="1"/>
          <p:nvPr>
            <p:ph idx="13" type="body"/>
          </p:nvPr>
        </p:nvSpPr>
        <p:spPr>
          <a:xfrm>
            <a:off x="4579452" y="2065125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651" name="Google Shape;651;p50"/>
          <p:cNvSpPr txBox="1"/>
          <p:nvPr>
            <p:ph idx="14" type="body"/>
          </p:nvPr>
        </p:nvSpPr>
        <p:spPr>
          <a:xfrm>
            <a:off x="4579449" y="3557346"/>
            <a:ext cx="3378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None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Poppins SemiBold"/>
              <a:buChar char="•"/>
              <a:defRPr i="0" sz="1600" u="none" cap="none" strike="noStrike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52" name="Google Shape;652;p50"/>
          <p:cNvSpPr txBox="1"/>
          <p:nvPr>
            <p:ph idx="15" type="body"/>
          </p:nvPr>
        </p:nvSpPr>
        <p:spPr>
          <a:xfrm>
            <a:off x="4579452" y="3876590"/>
            <a:ext cx="3378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None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Poppins Light"/>
              <a:buChar char="•"/>
              <a:defRPr i="0" sz="1400" u="none" cap="none" strike="noStrike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653" name="Google Shape;653;p5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4" name="Google Shape;654;p5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5" name="Google Shape;655;p50"/>
          <p:cNvSpPr txBox="1"/>
          <p:nvPr>
            <p:ph type="title"/>
          </p:nvPr>
        </p:nvSpPr>
        <p:spPr>
          <a:xfrm>
            <a:off x="285008" y="1976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Dark" type="secHead">
  <p:cSld name="SECTION_HEAD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55" name="Google Shape;55;p6"/>
          <p:cNvPicPr preferRelativeResize="0"/>
          <p:nvPr/>
        </p:nvPicPr>
        <p:blipFill rotWithShape="1">
          <a:blip r:embed="rId2">
            <a:alphaModFix amt="15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342900" y="971550"/>
            <a:ext cx="48495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342900" y="3442097"/>
            <a:ext cx="816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58" name="Google Shape;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Light 1">
  <p:cSld name="Quote Red_2">
    <p:bg>
      <p:bgPr>
        <a:solidFill>
          <a:schemeClr val="lt2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51"/>
          <p:cNvPicPr preferRelativeResize="0"/>
          <p:nvPr/>
        </p:nvPicPr>
        <p:blipFill rotWithShape="1">
          <a:blip r:embed="rId2">
            <a:alphaModFix amt="8000"/>
          </a:blip>
          <a:srcRect b="0" l="0" r="0" t="0"/>
          <a:stretch/>
        </p:blipFill>
        <p:spPr>
          <a:xfrm>
            <a:off x="2561421" y="979696"/>
            <a:ext cx="4024075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1"/>
          <p:cNvSpPr txBox="1"/>
          <p:nvPr>
            <p:ph type="title"/>
          </p:nvPr>
        </p:nvSpPr>
        <p:spPr>
          <a:xfrm>
            <a:off x="1738250" y="1776416"/>
            <a:ext cx="61137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9" name="Google Shape;659;p51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0" name="Google Shape;660;p5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1" name="Google Shape;6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1">
  <p:cSld name="OBJECT_WITH_CAPTION_TEXT_1_1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2"/>
          <p:cNvSpPr/>
          <p:nvPr/>
        </p:nvSpPr>
        <p:spPr>
          <a:xfrm>
            <a:off x="0" y="0"/>
            <a:ext cx="5479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4" name="Google Shape;664;p52"/>
          <p:cNvSpPr txBox="1"/>
          <p:nvPr>
            <p:ph idx="1" type="body"/>
          </p:nvPr>
        </p:nvSpPr>
        <p:spPr>
          <a:xfrm>
            <a:off x="618502" y="785100"/>
            <a:ext cx="57156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Char char="•"/>
              <a:defRPr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65" name="Google Shape;665;p52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</a:t>
            </a: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distribution</a:t>
            </a:r>
            <a:r>
              <a:rPr b="0" i="0" lang="en" sz="600" u="none" cap="none" strike="noStrike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0" i="0" lang="en" sz="6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b="0" i="0" sz="600" u="none" cap="none" strike="noStrike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6" name="Google Shape;666;p52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52"/>
          <p:cNvSpPr txBox="1"/>
          <p:nvPr>
            <p:ph type="title"/>
          </p:nvPr>
        </p:nvSpPr>
        <p:spPr>
          <a:xfrm>
            <a:off x="6083900" y="2277425"/>
            <a:ext cx="26886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venir"/>
              <a:buNone/>
              <a:defRPr sz="36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668" name="Google Shape;66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Gradient">
  <p:cSld name="Title Slide_Light_1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54"/>
          <p:cNvPicPr preferRelativeResize="0"/>
          <p:nvPr/>
        </p:nvPicPr>
        <p:blipFill rotWithShape="1">
          <a:blip r:embed="rId2">
            <a:alphaModFix amt="6000"/>
          </a:blip>
          <a:srcRect b="0" l="0" r="0" t="0"/>
          <a:stretch/>
        </p:blipFill>
        <p:spPr>
          <a:xfrm>
            <a:off x="0" y="1942075"/>
            <a:ext cx="7777649" cy="320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92" name="Google Shape;6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967800" cy="4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54"/>
          <p:cNvSpPr txBox="1"/>
          <p:nvPr>
            <p:ph idx="1" type="subTitle"/>
          </p:nvPr>
        </p:nvSpPr>
        <p:spPr>
          <a:xfrm>
            <a:off x="280552" y="4375000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4" name="Google Shape;694;p54"/>
          <p:cNvSpPr txBox="1"/>
          <p:nvPr>
            <p:ph type="ctrTitle"/>
          </p:nvPr>
        </p:nvSpPr>
        <p:spPr>
          <a:xfrm>
            <a:off x="280550" y="2512050"/>
            <a:ext cx="7083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anrope ExtraBold"/>
              <a:buNone/>
              <a:defRPr sz="36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695" name="Google Shape;695;p54"/>
          <p:cNvSpPr txBox="1"/>
          <p:nvPr>
            <p:ph idx="2" type="subTitle"/>
          </p:nvPr>
        </p:nvSpPr>
        <p:spPr>
          <a:xfrm>
            <a:off x="280552" y="3484175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  <a:defRPr i="0" sz="1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Light gradient">
  <p:cSld name="Title Slide_Light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55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1942075"/>
            <a:ext cx="7777649" cy="3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5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304800" y="304800"/>
            <a:ext cx="967800" cy="4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5"/>
          <p:cNvSpPr txBox="1"/>
          <p:nvPr>
            <p:ph type="ctrTitle"/>
          </p:nvPr>
        </p:nvSpPr>
        <p:spPr>
          <a:xfrm>
            <a:off x="280550" y="2512050"/>
            <a:ext cx="74481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anrope ExtraBold"/>
              <a:buNone/>
              <a:defRPr sz="36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Manrope ExtraBold"/>
              <a:buNone/>
              <a:defRPr b="0">
                <a:solidFill>
                  <a:schemeClr val="accent5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00" name="Google Shape;700;p5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01" name="Google Shape;701;p55"/>
          <p:cNvSpPr txBox="1"/>
          <p:nvPr>
            <p:ph idx="1" type="subTitle"/>
          </p:nvPr>
        </p:nvSpPr>
        <p:spPr>
          <a:xfrm>
            <a:off x="280552" y="3484175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"/>
              <a:buNone/>
              <a:defRPr i="0" sz="18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b="0" i="0" sz="15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2" name="Google Shape;702;p55"/>
          <p:cNvSpPr txBox="1"/>
          <p:nvPr>
            <p:ph idx="2" type="subTitle"/>
          </p:nvPr>
        </p:nvSpPr>
        <p:spPr>
          <a:xfrm>
            <a:off x="280552" y="4375000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Blue">
  <p:cSld name="Title Slide_Blue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6"/>
          <p:cNvPicPr preferRelativeResize="0"/>
          <p:nvPr/>
        </p:nvPicPr>
        <p:blipFill rotWithShape="1">
          <a:blip r:embed="rId2">
            <a:alphaModFix amt="2000"/>
          </a:blip>
          <a:srcRect b="0" l="0" r="0" t="0"/>
          <a:stretch/>
        </p:blipFill>
        <p:spPr>
          <a:xfrm>
            <a:off x="0" y="1942075"/>
            <a:ext cx="7777649" cy="3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6"/>
          <p:cNvPicPr preferRelativeResize="0"/>
          <p:nvPr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0" y="1942075"/>
            <a:ext cx="7777649" cy="320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6"/>
          <p:cNvSpPr txBox="1"/>
          <p:nvPr>
            <p:ph type="ctrTitle"/>
          </p:nvPr>
        </p:nvSpPr>
        <p:spPr>
          <a:xfrm>
            <a:off x="280550" y="2512050"/>
            <a:ext cx="7083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anrope ExtraBold"/>
              <a:buNone/>
              <a:defRPr sz="36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707" name="Google Shape;707;p56"/>
          <p:cNvPicPr preferRelativeResize="0"/>
          <p:nvPr/>
        </p:nvPicPr>
        <p:blipFill rotWithShape="1">
          <a:blip r:embed="rId3">
            <a:alphaModFix/>
          </a:blip>
          <a:srcRect b="0" l="139" r="139" t="0"/>
          <a:stretch/>
        </p:blipFill>
        <p:spPr>
          <a:xfrm>
            <a:off x="304800" y="304800"/>
            <a:ext cx="967800" cy="4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09" name="Google Shape;709;p56"/>
          <p:cNvSpPr txBox="1"/>
          <p:nvPr>
            <p:ph idx="1" type="subTitle"/>
          </p:nvPr>
        </p:nvSpPr>
        <p:spPr>
          <a:xfrm>
            <a:off x="280552" y="4375000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0" name="Google Shape;710;p56"/>
          <p:cNvSpPr txBox="1"/>
          <p:nvPr>
            <p:ph idx="2" type="subTitle"/>
          </p:nvPr>
        </p:nvSpPr>
        <p:spPr>
          <a:xfrm>
            <a:off x="280552" y="3484175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  <a:defRPr i="0" sz="1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FE9F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FE9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Light">
  <p:cSld name="Title Slide_Dark">
    <p:bg>
      <p:bgPr>
        <a:solidFill>
          <a:schemeClr val="lt1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57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1942075"/>
            <a:ext cx="7777649" cy="3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7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304800" y="304800"/>
            <a:ext cx="967800" cy="4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7"/>
          <p:cNvSpPr txBox="1"/>
          <p:nvPr>
            <p:ph type="ctrTitle"/>
          </p:nvPr>
        </p:nvSpPr>
        <p:spPr>
          <a:xfrm>
            <a:off x="280550" y="2521302"/>
            <a:ext cx="68619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anrope ExtraBold"/>
              <a:buNone/>
              <a:defRPr sz="36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15" name="Google Shape;715;p5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16" name="Google Shape;716;p57"/>
          <p:cNvSpPr txBox="1"/>
          <p:nvPr>
            <p:ph idx="1" type="subTitle"/>
          </p:nvPr>
        </p:nvSpPr>
        <p:spPr>
          <a:xfrm>
            <a:off x="280552" y="3484175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"/>
              <a:buNone/>
              <a:defRPr i="0" sz="18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b="0" i="0" sz="15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7" name="Google Shape;717;p57"/>
          <p:cNvSpPr txBox="1"/>
          <p:nvPr>
            <p:ph idx="2" type="subTitle"/>
          </p:nvPr>
        </p:nvSpPr>
        <p:spPr>
          <a:xfrm>
            <a:off x="280552" y="4375000"/>
            <a:ext cx="84921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White">
  <p:cSld name="Section Header_Light_1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58"/>
          <p:cNvPicPr preferRelativeResize="0"/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 flipH="1">
            <a:off x="2606999" y="2452755"/>
            <a:ext cx="6537001" cy="269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8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22" name="Google Shape;722;p58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i="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3" name="Google Shape;723;p5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24" name="Google Shape;724;p5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">
  <p:cSld name="Section Header_Light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59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 flipH="1">
            <a:off x="2606999" y="2452755"/>
            <a:ext cx="6537001" cy="269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29" name="Google Shape;729;p5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30" name="Google Shape;730;p59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31" name="Google Shape;731;p59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 1">
  <p:cSld name="Section Header_Light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60"/>
          <p:cNvPicPr preferRelativeResize="0"/>
          <p:nvPr/>
        </p:nvPicPr>
        <p:blipFill>
          <a:blip r:embed="rId3">
            <a:alphaModFix amt="2000"/>
          </a:blip>
          <a:stretch>
            <a:fillRect/>
          </a:stretch>
        </p:blipFill>
        <p:spPr>
          <a:xfrm flipH="1">
            <a:off x="2606999" y="2452755"/>
            <a:ext cx="6537001" cy="269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36" name="Google Shape;736;p6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37" name="Google Shape;737;p60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38" name="Google Shape;738;p60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i="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Dark" type="secHead">
  <p:cSld name="SECTION_HEADER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61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 flipH="1">
            <a:off x="2606999" y="2452755"/>
            <a:ext cx="6537001" cy="269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43" name="Google Shape;743;p6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44" name="Google Shape;744;p61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">
  <p:cSld name="Section Header_Blue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1" name="Google Shape;61;p7"/>
          <p:cNvPicPr preferRelativeResize="0"/>
          <p:nvPr/>
        </p:nvPicPr>
        <p:blipFill rotWithShape="1">
          <a:blip r:embed="rId2">
            <a:alphaModFix amt="10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/>
          <p:nvPr>
            <p:ph type="title"/>
          </p:nvPr>
        </p:nvSpPr>
        <p:spPr>
          <a:xfrm>
            <a:off x="342900" y="971550"/>
            <a:ext cx="46803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venir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342900" y="3442097"/>
            <a:ext cx="816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Icon&#10;&#10;Description automatically generated" id="64" name="Google Shape;64;p7"/>
          <p:cNvPicPr preferRelativeResize="0"/>
          <p:nvPr/>
        </p:nvPicPr>
        <p:blipFill rotWithShape="1">
          <a:blip r:embed="rId3">
            <a:alphaModFix amt="6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900" y="352419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">
  <p:cSld name="Section Header_Blue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6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27700" y="276225"/>
            <a:ext cx="459105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6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49" name="Google Shape;749;p6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50" name="Google Shape;750;p62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51" name="Google Shape;751;p62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52" name="Google Shape;752;p62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i="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 2">
  <p:cSld name="Section Header_Blue_2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17450" y="242150"/>
            <a:ext cx="4680799" cy="46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56" name="Google Shape;756;p63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57" name="Google Shape;757;p63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58" name="Google Shape;758;p63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 1">
  <p:cSld name="Section Header_Blue_1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6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827700" y="276225"/>
            <a:ext cx="459105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62" name="Google Shape;762;p64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63" name="Google Shape;763;p64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64" name="Google Shape;764;p64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i="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 1 1">
  <p:cSld name="Section Header_Blue_1_1">
    <p:bg>
      <p:bgPr>
        <a:solidFill>
          <a:schemeClr val="lt1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04717" y="231578"/>
            <a:ext cx="4702050" cy="47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68" name="Google Shape;768;p6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769" name="Google Shape;769;p65"/>
          <p:cNvSpPr txBox="1"/>
          <p:nvPr>
            <p:ph type="ctrTitle"/>
          </p:nvPr>
        </p:nvSpPr>
        <p:spPr>
          <a:xfrm>
            <a:off x="1258100" y="2583525"/>
            <a:ext cx="653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anrope ExtraBold"/>
              <a:buNone/>
              <a:defRPr sz="3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70" name="Google Shape;770;p65"/>
          <p:cNvSpPr txBox="1"/>
          <p:nvPr>
            <p:ph idx="1" type="subTitle"/>
          </p:nvPr>
        </p:nvSpPr>
        <p:spPr>
          <a:xfrm>
            <a:off x="280550" y="332133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-Speaker" showMasterSp="0">
  <p:cSld name="1-Speaker">
    <p:bg>
      <p:bgPr>
        <a:solidFill>
          <a:schemeClr val="lt1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6"/>
          <p:cNvSpPr/>
          <p:nvPr/>
        </p:nvSpPr>
        <p:spPr>
          <a:xfrm>
            <a:off x="317100" y="999937"/>
            <a:ext cx="8499600" cy="3585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3" name="Google Shape;773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192" y="1446074"/>
            <a:ext cx="1514200" cy="15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6"/>
          <p:cNvSpPr txBox="1"/>
          <p:nvPr>
            <p:ph idx="1" type="body"/>
          </p:nvPr>
        </p:nvSpPr>
        <p:spPr>
          <a:xfrm>
            <a:off x="3755950" y="1477663"/>
            <a:ext cx="45462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75" name="Google Shape;775;p66"/>
          <p:cNvSpPr/>
          <p:nvPr>
            <p:ph idx="2" type="pic"/>
          </p:nvPr>
        </p:nvSpPr>
        <p:spPr>
          <a:xfrm>
            <a:off x="1156536" y="1593268"/>
            <a:ext cx="1221600" cy="1219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76" name="Google Shape;776;p66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77" name="Google Shape;777;p66"/>
          <p:cNvSpPr/>
          <p:nvPr>
            <p:ph idx="3" type="pic"/>
          </p:nvPr>
        </p:nvSpPr>
        <p:spPr>
          <a:xfrm>
            <a:off x="1156492" y="3898899"/>
            <a:ext cx="1221600" cy="335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8" name="Google Shape;778;p66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779" name="Google Shape;779;p66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780" name="Google Shape;780;p66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81" name="Google Shape;781;p6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782" name="Google Shape;782;p6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783" name="Google Shape;783;p6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784" name="Google Shape;784;p6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785" name="Google Shape;785;p6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786" name="Google Shape;786;p66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787" name="Google Shape;787;p66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788" name="Google Shape;788;p66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89" name="Google Shape;789;p6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790" name="Google Shape;790;p6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791" name="Google Shape;791;p6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792" name="Google Shape;792;p6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793" name="Google Shape;793;p6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pic>
        <p:nvPicPr>
          <p:cNvPr id="794" name="Google Shape;7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6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96" name="Google Shape;796;p66"/>
          <p:cNvSpPr txBox="1"/>
          <p:nvPr>
            <p:ph idx="4" type="subTitle"/>
          </p:nvPr>
        </p:nvSpPr>
        <p:spPr>
          <a:xfrm>
            <a:off x="247700" y="2997750"/>
            <a:ext cx="3039300" cy="3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797" name="Google Shape;797;p66"/>
          <p:cNvSpPr txBox="1"/>
          <p:nvPr>
            <p:ph idx="5" type="subTitle"/>
          </p:nvPr>
        </p:nvSpPr>
        <p:spPr>
          <a:xfrm>
            <a:off x="356925" y="3404514"/>
            <a:ext cx="2820900" cy="3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798" name="Google Shape;798;p66"/>
          <p:cNvCxnSpPr/>
          <p:nvPr/>
        </p:nvCxnSpPr>
        <p:spPr>
          <a:xfrm>
            <a:off x="3414250" y="1477675"/>
            <a:ext cx="0" cy="2715600"/>
          </a:xfrm>
          <a:prstGeom prst="straightConnector1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9" name="Google Shape;799;p66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Speakers" showMasterSp="0">
  <p:cSld name="2-Speakers">
    <p:bg>
      <p:bgPr>
        <a:solidFill>
          <a:schemeClr val="lt1"/>
        </a:solidFill>
      </p:bgPr>
    </p:bg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67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802" name="Google Shape;802;p67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03" name="Google Shape;803;p67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04" name="Google Shape;804;p6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05" name="Google Shape;805;p6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06" name="Google Shape;806;p6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07" name="Google Shape;807;p6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08" name="Google Shape;808;p6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809" name="Google Shape;809;p67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810" name="Google Shape;810;p67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11" name="Google Shape;811;p67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12" name="Google Shape;812;p6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13" name="Google Shape;813;p6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14" name="Google Shape;814;p6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15" name="Google Shape;815;p6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16" name="Google Shape;816;p6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817" name="Google Shape;817;p67"/>
          <p:cNvSpPr/>
          <p:nvPr/>
        </p:nvSpPr>
        <p:spPr>
          <a:xfrm>
            <a:off x="317100" y="1031050"/>
            <a:ext cx="4160400" cy="3579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8" name="Google Shape;818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698" y="1375100"/>
            <a:ext cx="1169500" cy="11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7"/>
          <p:cNvSpPr txBox="1"/>
          <p:nvPr>
            <p:ph idx="1" type="body"/>
          </p:nvPr>
        </p:nvSpPr>
        <p:spPr>
          <a:xfrm>
            <a:off x="545700" y="2782911"/>
            <a:ext cx="36249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20" name="Google Shape;820;p67"/>
          <p:cNvSpPr/>
          <p:nvPr>
            <p:ph idx="2" type="pic"/>
          </p:nvPr>
        </p:nvSpPr>
        <p:spPr>
          <a:xfrm>
            <a:off x="658728" y="1488786"/>
            <a:ext cx="943500" cy="942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1" name="Google Shape;821;p67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822" name="Google Shape;822;p67"/>
          <p:cNvSpPr/>
          <p:nvPr>
            <p:ph idx="3" type="pic"/>
          </p:nvPr>
        </p:nvSpPr>
        <p:spPr>
          <a:xfrm>
            <a:off x="1947250" y="1484484"/>
            <a:ext cx="717900" cy="31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823" name="Google Shape;82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6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25" name="Google Shape;825;p67"/>
          <p:cNvSpPr txBox="1"/>
          <p:nvPr>
            <p:ph idx="4" type="subTitle"/>
          </p:nvPr>
        </p:nvSpPr>
        <p:spPr>
          <a:xfrm>
            <a:off x="1870575" y="1828299"/>
            <a:ext cx="24273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826" name="Google Shape;826;p67"/>
          <p:cNvSpPr txBox="1"/>
          <p:nvPr>
            <p:ph idx="5" type="subTitle"/>
          </p:nvPr>
        </p:nvSpPr>
        <p:spPr>
          <a:xfrm>
            <a:off x="1870575" y="2238821"/>
            <a:ext cx="23001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27" name="Google Shape;827;p67"/>
          <p:cNvSpPr/>
          <p:nvPr/>
        </p:nvSpPr>
        <p:spPr>
          <a:xfrm>
            <a:off x="4658650" y="1035500"/>
            <a:ext cx="4160400" cy="3579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8" name="Google Shape;828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7249" y="1379637"/>
            <a:ext cx="1169500" cy="11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7"/>
          <p:cNvSpPr txBox="1"/>
          <p:nvPr>
            <p:ph idx="6" type="body"/>
          </p:nvPr>
        </p:nvSpPr>
        <p:spPr>
          <a:xfrm>
            <a:off x="4887251" y="2787449"/>
            <a:ext cx="36249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30" name="Google Shape;830;p67"/>
          <p:cNvSpPr/>
          <p:nvPr>
            <p:ph idx="7" type="pic"/>
          </p:nvPr>
        </p:nvSpPr>
        <p:spPr>
          <a:xfrm>
            <a:off x="5000279" y="1493323"/>
            <a:ext cx="943500" cy="942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31" name="Google Shape;831;p67"/>
          <p:cNvSpPr/>
          <p:nvPr>
            <p:ph idx="8" type="pic"/>
          </p:nvPr>
        </p:nvSpPr>
        <p:spPr>
          <a:xfrm>
            <a:off x="6288801" y="1489021"/>
            <a:ext cx="7179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832" name="Google Shape;832;p67"/>
          <p:cNvSpPr txBox="1"/>
          <p:nvPr>
            <p:ph idx="9" type="subTitle"/>
          </p:nvPr>
        </p:nvSpPr>
        <p:spPr>
          <a:xfrm>
            <a:off x="6212125" y="1832850"/>
            <a:ext cx="24273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833" name="Google Shape;833;p67"/>
          <p:cNvSpPr txBox="1"/>
          <p:nvPr>
            <p:ph idx="13" type="subTitle"/>
          </p:nvPr>
        </p:nvSpPr>
        <p:spPr>
          <a:xfrm>
            <a:off x="6212125" y="2243396"/>
            <a:ext cx="22425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34" name="Google Shape;834;p67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peakers" showMasterSp="0">
  <p:cSld name="3-Speakers">
    <p:bg>
      <p:bgPr>
        <a:solidFill>
          <a:schemeClr val="lt1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68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837" name="Google Shape;837;p68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38" name="Google Shape;838;p68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39" name="Google Shape;839;p68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40" name="Google Shape;840;p68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41" name="Google Shape;841;p68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42" name="Google Shape;842;p68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43" name="Google Shape;843;p68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844" name="Google Shape;844;p68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845" name="Google Shape;845;p68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46" name="Google Shape;846;p68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47" name="Google Shape;847;p68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48" name="Google Shape;848;p68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49" name="Google Shape;849;p68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50" name="Google Shape;850;p68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51" name="Google Shape;851;p68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852" name="Google Shape;852;p68"/>
          <p:cNvSpPr/>
          <p:nvPr/>
        </p:nvSpPr>
        <p:spPr>
          <a:xfrm>
            <a:off x="317100" y="967077"/>
            <a:ext cx="27066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3" name="Google Shape;853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188" y="1127602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8"/>
          <p:cNvSpPr txBox="1"/>
          <p:nvPr>
            <p:ph idx="1" type="body"/>
          </p:nvPr>
        </p:nvSpPr>
        <p:spPr>
          <a:xfrm>
            <a:off x="457200" y="2481175"/>
            <a:ext cx="24273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55" name="Google Shape;855;p68"/>
          <p:cNvSpPr/>
          <p:nvPr>
            <p:ph idx="2" type="pic"/>
          </p:nvPr>
        </p:nvSpPr>
        <p:spPr>
          <a:xfrm>
            <a:off x="554989" y="1225971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6" name="Google Shape;856;p68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857" name="Google Shape;857;p68"/>
          <p:cNvSpPr/>
          <p:nvPr>
            <p:ph idx="3" type="pic"/>
          </p:nvPr>
        </p:nvSpPr>
        <p:spPr>
          <a:xfrm>
            <a:off x="1582225" y="1225976"/>
            <a:ext cx="624000" cy="275100"/>
          </a:xfrm>
          <a:prstGeom prst="rect">
            <a:avLst/>
          </a:prstGeom>
          <a:noFill/>
          <a:ln>
            <a:noFill/>
          </a:ln>
        </p:spPr>
      </p:sp>
      <p:pic>
        <p:nvPicPr>
          <p:cNvPr id="858" name="Google Shape;8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60" name="Google Shape;860;p68"/>
          <p:cNvSpPr txBox="1"/>
          <p:nvPr>
            <p:ph idx="4" type="subTitle"/>
          </p:nvPr>
        </p:nvSpPr>
        <p:spPr>
          <a:xfrm>
            <a:off x="1505550" y="2051364"/>
            <a:ext cx="1476000" cy="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61" name="Google Shape;861;p68"/>
          <p:cNvSpPr/>
          <p:nvPr/>
        </p:nvSpPr>
        <p:spPr>
          <a:xfrm>
            <a:off x="6112450" y="971600"/>
            <a:ext cx="27066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2" name="Google Shape;862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2538" y="1132140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68"/>
          <p:cNvSpPr txBox="1"/>
          <p:nvPr>
            <p:ph idx="5" type="body"/>
          </p:nvPr>
        </p:nvSpPr>
        <p:spPr>
          <a:xfrm>
            <a:off x="6252550" y="2487322"/>
            <a:ext cx="24273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64" name="Google Shape;864;p68"/>
          <p:cNvSpPr/>
          <p:nvPr>
            <p:ph idx="6" type="pic"/>
          </p:nvPr>
        </p:nvSpPr>
        <p:spPr>
          <a:xfrm>
            <a:off x="6350339" y="1230508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65" name="Google Shape;865;p68"/>
          <p:cNvSpPr/>
          <p:nvPr>
            <p:ph idx="7" type="pic"/>
          </p:nvPr>
        </p:nvSpPr>
        <p:spPr>
          <a:xfrm>
            <a:off x="7377575" y="1230514"/>
            <a:ext cx="624000" cy="2751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68"/>
          <p:cNvSpPr txBox="1"/>
          <p:nvPr>
            <p:ph idx="8" type="subTitle"/>
          </p:nvPr>
        </p:nvSpPr>
        <p:spPr>
          <a:xfrm>
            <a:off x="7300900" y="1532900"/>
            <a:ext cx="1476000" cy="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867" name="Google Shape;867;p68"/>
          <p:cNvSpPr txBox="1"/>
          <p:nvPr>
            <p:ph idx="9" type="subTitle"/>
          </p:nvPr>
        </p:nvSpPr>
        <p:spPr>
          <a:xfrm>
            <a:off x="7300900" y="2041125"/>
            <a:ext cx="1476000" cy="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68" name="Google Shape;868;p68"/>
          <p:cNvSpPr/>
          <p:nvPr/>
        </p:nvSpPr>
        <p:spPr>
          <a:xfrm>
            <a:off x="3214775" y="971552"/>
            <a:ext cx="27066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9" name="Google Shape;86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4863" y="1132127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68"/>
          <p:cNvSpPr txBox="1"/>
          <p:nvPr>
            <p:ph idx="13" type="body"/>
          </p:nvPr>
        </p:nvSpPr>
        <p:spPr>
          <a:xfrm>
            <a:off x="3354875" y="2487305"/>
            <a:ext cx="24273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71" name="Google Shape;871;p68"/>
          <p:cNvSpPr/>
          <p:nvPr>
            <p:ph idx="14" type="pic"/>
          </p:nvPr>
        </p:nvSpPr>
        <p:spPr>
          <a:xfrm>
            <a:off x="3452664" y="1230496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2" name="Google Shape;872;p68"/>
          <p:cNvSpPr/>
          <p:nvPr>
            <p:ph idx="15" type="pic"/>
          </p:nvPr>
        </p:nvSpPr>
        <p:spPr>
          <a:xfrm>
            <a:off x="4479900" y="1230501"/>
            <a:ext cx="624000" cy="275100"/>
          </a:xfrm>
          <a:prstGeom prst="rect">
            <a:avLst/>
          </a:prstGeom>
          <a:noFill/>
          <a:ln>
            <a:noFill/>
          </a:ln>
        </p:spPr>
      </p:sp>
      <p:sp>
        <p:nvSpPr>
          <p:cNvPr id="873" name="Google Shape;873;p68"/>
          <p:cNvSpPr txBox="1"/>
          <p:nvPr>
            <p:ph idx="16" type="subTitle"/>
          </p:nvPr>
        </p:nvSpPr>
        <p:spPr>
          <a:xfrm>
            <a:off x="4403225" y="2041099"/>
            <a:ext cx="1476000" cy="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74" name="Google Shape;874;p68"/>
          <p:cNvSpPr txBox="1"/>
          <p:nvPr>
            <p:ph idx="17" type="subTitle"/>
          </p:nvPr>
        </p:nvSpPr>
        <p:spPr>
          <a:xfrm>
            <a:off x="4403213" y="1532900"/>
            <a:ext cx="1476000" cy="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875" name="Google Shape;875;p68"/>
          <p:cNvSpPr txBox="1"/>
          <p:nvPr>
            <p:ph idx="18" type="subTitle"/>
          </p:nvPr>
        </p:nvSpPr>
        <p:spPr>
          <a:xfrm>
            <a:off x="1505550" y="1532900"/>
            <a:ext cx="1476000" cy="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SemiBold"/>
              <a:buNone/>
              <a:defRPr sz="13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876" name="Google Shape;876;p6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Speakers" showMasterSp="0">
  <p:cSld name="4-Speakers">
    <p:bg>
      <p:bgPr>
        <a:solidFill>
          <a:schemeClr val="lt1"/>
        </a:solidFill>
      </p:bgPr>
    </p:bg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69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879" name="Google Shape;879;p69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80" name="Google Shape;880;p69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81" name="Google Shape;881;p69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82" name="Google Shape;882;p69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83" name="Google Shape;883;p69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84" name="Google Shape;884;p69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85" name="Google Shape;885;p69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886" name="Google Shape;886;p69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887" name="Google Shape;887;p69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888" name="Google Shape;888;p69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89" name="Google Shape;889;p69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890" name="Google Shape;890;p69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891" name="Google Shape;891;p69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892" name="Google Shape;892;p69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893" name="Google Shape;893;p69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894" name="Google Shape;894;p69"/>
          <p:cNvSpPr/>
          <p:nvPr/>
        </p:nvSpPr>
        <p:spPr>
          <a:xfrm>
            <a:off x="317100" y="967077"/>
            <a:ext cx="19842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5" name="Google Shape;895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226" y="1203802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69"/>
          <p:cNvSpPr txBox="1"/>
          <p:nvPr>
            <p:ph idx="1" type="body"/>
          </p:nvPr>
        </p:nvSpPr>
        <p:spPr>
          <a:xfrm>
            <a:off x="424025" y="2922466"/>
            <a:ext cx="17832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97" name="Google Shape;897;p69"/>
          <p:cNvSpPr/>
          <p:nvPr>
            <p:ph idx="2" type="pic"/>
          </p:nvPr>
        </p:nvSpPr>
        <p:spPr>
          <a:xfrm>
            <a:off x="901026" y="1302171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98" name="Google Shape;898;p69"/>
          <p:cNvSpPr txBox="1"/>
          <p:nvPr>
            <p:ph type="title"/>
          </p:nvPr>
        </p:nvSpPr>
        <p:spPr>
          <a:xfrm>
            <a:off x="849990" y="2910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899" name="Google Shape;899;p69"/>
          <p:cNvSpPr/>
          <p:nvPr>
            <p:ph idx="3" type="pic"/>
          </p:nvPr>
        </p:nvSpPr>
        <p:spPr>
          <a:xfrm>
            <a:off x="1090925" y="4241625"/>
            <a:ext cx="449400" cy="31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00" name="Google Shape;90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902" name="Google Shape;902;p69"/>
          <p:cNvSpPr txBox="1"/>
          <p:nvPr>
            <p:ph idx="4" type="subTitle"/>
          </p:nvPr>
        </p:nvSpPr>
        <p:spPr>
          <a:xfrm>
            <a:off x="317150" y="2608552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3" name="Google Shape;903;p69"/>
          <p:cNvSpPr/>
          <p:nvPr/>
        </p:nvSpPr>
        <p:spPr>
          <a:xfrm>
            <a:off x="6834806" y="971602"/>
            <a:ext cx="19842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4" name="Google Shape;904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20926" y="1208327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69"/>
          <p:cNvSpPr txBox="1"/>
          <p:nvPr>
            <p:ph idx="5" type="body"/>
          </p:nvPr>
        </p:nvSpPr>
        <p:spPr>
          <a:xfrm>
            <a:off x="6941725" y="2926991"/>
            <a:ext cx="17832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6" name="Google Shape;906;p69"/>
          <p:cNvSpPr/>
          <p:nvPr>
            <p:ph idx="6" type="pic"/>
          </p:nvPr>
        </p:nvSpPr>
        <p:spPr>
          <a:xfrm>
            <a:off x="7418726" y="1306696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07" name="Google Shape;907;p69"/>
          <p:cNvSpPr/>
          <p:nvPr>
            <p:ph idx="7" type="pic"/>
          </p:nvPr>
        </p:nvSpPr>
        <p:spPr>
          <a:xfrm>
            <a:off x="7608625" y="4246150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69"/>
          <p:cNvSpPr txBox="1"/>
          <p:nvPr>
            <p:ph idx="8" type="subTitle"/>
          </p:nvPr>
        </p:nvSpPr>
        <p:spPr>
          <a:xfrm>
            <a:off x="6834750" y="2322675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09" name="Google Shape;909;p69"/>
          <p:cNvSpPr txBox="1"/>
          <p:nvPr>
            <p:ph idx="9" type="subTitle"/>
          </p:nvPr>
        </p:nvSpPr>
        <p:spPr>
          <a:xfrm>
            <a:off x="6834850" y="2613052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Font typeface="Manrope"/>
              <a:buNone/>
              <a:defRPr sz="8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10" name="Google Shape;910;p69"/>
          <p:cNvSpPr/>
          <p:nvPr/>
        </p:nvSpPr>
        <p:spPr>
          <a:xfrm>
            <a:off x="4654125" y="971602"/>
            <a:ext cx="19842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1" name="Google Shape;911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40238" y="1208327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69"/>
          <p:cNvSpPr txBox="1"/>
          <p:nvPr>
            <p:ph idx="13" type="body"/>
          </p:nvPr>
        </p:nvSpPr>
        <p:spPr>
          <a:xfrm>
            <a:off x="4761038" y="2926991"/>
            <a:ext cx="17832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13" name="Google Shape;913;p69"/>
          <p:cNvSpPr/>
          <p:nvPr>
            <p:ph idx="14" type="pic"/>
          </p:nvPr>
        </p:nvSpPr>
        <p:spPr>
          <a:xfrm>
            <a:off x="5238039" y="1306696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14" name="Google Shape;914;p69"/>
          <p:cNvSpPr/>
          <p:nvPr>
            <p:ph idx="15" type="pic"/>
          </p:nvPr>
        </p:nvSpPr>
        <p:spPr>
          <a:xfrm>
            <a:off x="5427938" y="4246150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15" name="Google Shape;915;p69"/>
          <p:cNvSpPr txBox="1"/>
          <p:nvPr>
            <p:ph idx="16" type="subTitle"/>
          </p:nvPr>
        </p:nvSpPr>
        <p:spPr>
          <a:xfrm>
            <a:off x="4654075" y="2322675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16" name="Google Shape;916;p69"/>
          <p:cNvSpPr txBox="1"/>
          <p:nvPr>
            <p:ph idx="17" type="subTitle"/>
          </p:nvPr>
        </p:nvSpPr>
        <p:spPr>
          <a:xfrm>
            <a:off x="4654175" y="2613050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17" name="Google Shape;917;p69"/>
          <p:cNvSpPr/>
          <p:nvPr/>
        </p:nvSpPr>
        <p:spPr>
          <a:xfrm>
            <a:off x="2490150" y="971602"/>
            <a:ext cx="1984200" cy="37362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8" name="Google Shape;918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6268" y="1208327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9"/>
          <p:cNvSpPr txBox="1"/>
          <p:nvPr>
            <p:ph idx="18" type="body"/>
          </p:nvPr>
        </p:nvSpPr>
        <p:spPr>
          <a:xfrm>
            <a:off x="2597067" y="2926991"/>
            <a:ext cx="17832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20" name="Google Shape;920;p69"/>
          <p:cNvSpPr/>
          <p:nvPr>
            <p:ph idx="19" type="pic"/>
          </p:nvPr>
        </p:nvSpPr>
        <p:spPr>
          <a:xfrm>
            <a:off x="3074068" y="1306696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21" name="Google Shape;921;p69"/>
          <p:cNvSpPr/>
          <p:nvPr>
            <p:ph idx="20" type="pic"/>
          </p:nvPr>
        </p:nvSpPr>
        <p:spPr>
          <a:xfrm>
            <a:off x="3263967" y="4246150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22" name="Google Shape;922;p69"/>
          <p:cNvSpPr txBox="1"/>
          <p:nvPr>
            <p:ph idx="21" type="subTitle"/>
          </p:nvPr>
        </p:nvSpPr>
        <p:spPr>
          <a:xfrm>
            <a:off x="2490100" y="2322675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23" name="Google Shape;923;p69"/>
          <p:cNvSpPr txBox="1"/>
          <p:nvPr>
            <p:ph idx="22" type="subTitle"/>
          </p:nvPr>
        </p:nvSpPr>
        <p:spPr>
          <a:xfrm>
            <a:off x="2490200" y="2613050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24" name="Google Shape;924;p69"/>
          <p:cNvSpPr txBox="1"/>
          <p:nvPr>
            <p:ph idx="23" type="subTitle"/>
          </p:nvPr>
        </p:nvSpPr>
        <p:spPr>
          <a:xfrm>
            <a:off x="326125" y="2322675"/>
            <a:ext cx="1984200" cy="2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 SemiBold"/>
              <a:buNone/>
              <a:defRPr sz="12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SemiBold"/>
              <a:buNone/>
              <a:defRPr sz="10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25" name="Google Shape;925;p6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Speakers" showMasterSp="0">
  <p:cSld name="5-Speakers">
    <p:bg>
      <p:bgPr>
        <a:solidFill>
          <a:schemeClr val="lt1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0"/>
          <p:cNvSpPr/>
          <p:nvPr/>
        </p:nvSpPr>
        <p:spPr>
          <a:xfrm>
            <a:off x="317100" y="971600"/>
            <a:ext cx="1600200" cy="37311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70"/>
          <p:cNvSpPr/>
          <p:nvPr/>
        </p:nvSpPr>
        <p:spPr>
          <a:xfrm>
            <a:off x="7210102" y="976764"/>
            <a:ext cx="1600200" cy="37311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70"/>
          <p:cNvSpPr/>
          <p:nvPr/>
        </p:nvSpPr>
        <p:spPr>
          <a:xfrm>
            <a:off x="3773791" y="976764"/>
            <a:ext cx="1600200" cy="37311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70"/>
          <p:cNvSpPr/>
          <p:nvPr/>
        </p:nvSpPr>
        <p:spPr>
          <a:xfrm>
            <a:off x="5492892" y="976764"/>
            <a:ext cx="1600200" cy="37311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70"/>
          <p:cNvSpPr/>
          <p:nvPr/>
        </p:nvSpPr>
        <p:spPr>
          <a:xfrm>
            <a:off x="2042665" y="976764"/>
            <a:ext cx="1600200" cy="37311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2" name="Google Shape;932;p70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933" name="Google Shape;933;p70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934" name="Google Shape;934;p70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5" name="Google Shape;935;p7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936" name="Google Shape;936;p7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937" name="Google Shape;937;p7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938" name="Google Shape;938;p7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939" name="Google Shape;939;p7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940" name="Google Shape;940;p70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941" name="Google Shape;941;p70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942" name="Google Shape;942;p70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3" name="Google Shape;943;p7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944" name="Google Shape;944;p7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945" name="Google Shape;945;p7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946" name="Google Shape;946;p7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947" name="Google Shape;947;p7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pic>
        <p:nvPicPr>
          <p:cNvPr id="948" name="Google Shape;948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226" y="1129177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70"/>
          <p:cNvSpPr txBox="1"/>
          <p:nvPr>
            <p:ph idx="1" type="body"/>
          </p:nvPr>
        </p:nvSpPr>
        <p:spPr>
          <a:xfrm>
            <a:off x="403175" y="2931630"/>
            <a:ext cx="1428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9845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9845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9845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9845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50" name="Google Shape;950;p70"/>
          <p:cNvSpPr/>
          <p:nvPr>
            <p:ph idx="2" type="pic"/>
          </p:nvPr>
        </p:nvSpPr>
        <p:spPr>
          <a:xfrm>
            <a:off x="709026" y="1227546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1" name="Google Shape;951;p70"/>
          <p:cNvSpPr txBox="1"/>
          <p:nvPr>
            <p:ph type="title"/>
          </p:nvPr>
        </p:nvSpPr>
        <p:spPr>
          <a:xfrm>
            <a:off x="849990" y="29109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952" name="Google Shape;952;p70"/>
          <p:cNvSpPr/>
          <p:nvPr>
            <p:ph idx="3" type="pic"/>
          </p:nvPr>
        </p:nvSpPr>
        <p:spPr>
          <a:xfrm>
            <a:off x="892425" y="4241625"/>
            <a:ext cx="449400" cy="31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53" name="Google Shape;95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7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955" name="Google Shape;955;p70"/>
          <p:cNvSpPr txBox="1"/>
          <p:nvPr>
            <p:ph idx="4" type="subTitle"/>
          </p:nvPr>
        </p:nvSpPr>
        <p:spPr>
          <a:xfrm>
            <a:off x="316950" y="2215225"/>
            <a:ext cx="16005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56" name="Google Shape;956;p70"/>
          <p:cNvSpPr txBox="1"/>
          <p:nvPr>
            <p:ph idx="5" type="subTitle"/>
          </p:nvPr>
        </p:nvSpPr>
        <p:spPr>
          <a:xfrm>
            <a:off x="317000" y="2581000"/>
            <a:ext cx="1600500" cy="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957" name="Google Shape;957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4235" y="1133715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70"/>
          <p:cNvSpPr txBox="1"/>
          <p:nvPr>
            <p:ph idx="6" type="body"/>
          </p:nvPr>
        </p:nvSpPr>
        <p:spPr>
          <a:xfrm>
            <a:off x="7296184" y="2930238"/>
            <a:ext cx="1428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59" name="Google Shape;959;p70"/>
          <p:cNvSpPr/>
          <p:nvPr>
            <p:ph idx="7" type="pic"/>
          </p:nvPr>
        </p:nvSpPr>
        <p:spPr>
          <a:xfrm>
            <a:off x="7602035" y="1232083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60" name="Google Shape;960;p70"/>
          <p:cNvSpPr/>
          <p:nvPr>
            <p:ph idx="8" type="pic"/>
          </p:nvPr>
        </p:nvSpPr>
        <p:spPr>
          <a:xfrm>
            <a:off x="7785434" y="4246162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61" name="Google Shape;961;p70"/>
          <p:cNvSpPr txBox="1"/>
          <p:nvPr>
            <p:ph idx="9" type="subTitle"/>
          </p:nvPr>
        </p:nvSpPr>
        <p:spPr>
          <a:xfrm>
            <a:off x="7209875" y="2218800"/>
            <a:ext cx="16005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62" name="Google Shape;962;p70"/>
          <p:cNvSpPr txBox="1"/>
          <p:nvPr>
            <p:ph idx="13" type="subTitle"/>
          </p:nvPr>
        </p:nvSpPr>
        <p:spPr>
          <a:xfrm>
            <a:off x="7210125" y="2584625"/>
            <a:ext cx="1600200" cy="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963" name="Google Shape;963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67920" y="1133715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70"/>
          <p:cNvSpPr txBox="1"/>
          <p:nvPr>
            <p:ph idx="14" type="body"/>
          </p:nvPr>
        </p:nvSpPr>
        <p:spPr>
          <a:xfrm>
            <a:off x="3859869" y="2930238"/>
            <a:ext cx="1428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9845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9845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9845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9845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65" name="Google Shape;965;p70"/>
          <p:cNvSpPr/>
          <p:nvPr>
            <p:ph idx="15" type="pic"/>
          </p:nvPr>
        </p:nvSpPr>
        <p:spPr>
          <a:xfrm>
            <a:off x="4165720" y="1232083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66" name="Google Shape;966;p70"/>
          <p:cNvSpPr/>
          <p:nvPr>
            <p:ph idx="16" type="pic"/>
          </p:nvPr>
        </p:nvSpPr>
        <p:spPr>
          <a:xfrm>
            <a:off x="4349119" y="4246162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67" name="Google Shape;967;p70"/>
          <p:cNvSpPr txBox="1"/>
          <p:nvPr>
            <p:ph idx="17" type="subTitle"/>
          </p:nvPr>
        </p:nvSpPr>
        <p:spPr>
          <a:xfrm>
            <a:off x="3773713" y="2218800"/>
            <a:ext cx="16002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68" name="Google Shape;968;p70"/>
          <p:cNvSpPr txBox="1"/>
          <p:nvPr>
            <p:ph idx="18" type="subTitle"/>
          </p:nvPr>
        </p:nvSpPr>
        <p:spPr>
          <a:xfrm>
            <a:off x="3773813" y="2584625"/>
            <a:ext cx="1600200" cy="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969" name="Google Shape;969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7024" y="1133715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70"/>
          <p:cNvSpPr txBox="1"/>
          <p:nvPr>
            <p:ph idx="19" type="body"/>
          </p:nvPr>
        </p:nvSpPr>
        <p:spPr>
          <a:xfrm>
            <a:off x="5578973" y="2930238"/>
            <a:ext cx="1428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None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Manrope"/>
              <a:buChar char="•"/>
              <a:defRPr i="0" sz="9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71" name="Google Shape;971;p70"/>
          <p:cNvSpPr/>
          <p:nvPr>
            <p:ph idx="20" type="pic"/>
          </p:nvPr>
        </p:nvSpPr>
        <p:spPr>
          <a:xfrm>
            <a:off x="5884824" y="1232083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72" name="Google Shape;972;p70"/>
          <p:cNvSpPr/>
          <p:nvPr>
            <p:ph idx="21" type="pic"/>
          </p:nvPr>
        </p:nvSpPr>
        <p:spPr>
          <a:xfrm>
            <a:off x="6068223" y="4246162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73" name="Google Shape;973;p70"/>
          <p:cNvSpPr txBox="1"/>
          <p:nvPr>
            <p:ph idx="22" type="subTitle"/>
          </p:nvPr>
        </p:nvSpPr>
        <p:spPr>
          <a:xfrm>
            <a:off x="5492748" y="2218800"/>
            <a:ext cx="16005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74" name="Google Shape;974;p70"/>
          <p:cNvSpPr txBox="1"/>
          <p:nvPr>
            <p:ph idx="23" type="subTitle"/>
          </p:nvPr>
        </p:nvSpPr>
        <p:spPr>
          <a:xfrm>
            <a:off x="5492763" y="2584625"/>
            <a:ext cx="1600500" cy="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975" name="Google Shape;975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6793" y="1133715"/>
            <a:ext cx="1011925" cy="10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0"/>
          <p:cNvSpPr txBox="1"/>
          <p:nvPr>
            <p:ph idx="24" type="body"/>
          </p:nvPr>
        </p:nvSpPr>
        <p:spPr>
          <a:xfrm>
            <a:off x="2128742" y="2930238"/>
            <a:ext cx="1428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None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9845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9845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9845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9845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Manrope"/>
              <a:buChar char="•"/>
              <a:defRPr i="0" sz="11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77" name="Google Shape;977;p70"/>
          <p:cNvSpPr/>
          <p:nvPr>
            <p:ph idx="25" type="pic"/>
          </p:nvPr>
        </p:nvSpPr>
        <p:spPr>
          <a:xfrm>
            <a:off x="2434593" y="1232083"/>
            <a:ext cx="816300" cy="81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78" name="Google Shape;978;p70"/>
          <p:cNvSpPr/>
          <p:nvPr>
            <p:ph idx="26" type="pic"/>
          </p:nvPr>
        </p:nvSpPr>
        <p:spPr>
          <a:xfrm>
            <a:off x="2617992" y="4246162"/>
            <a:ext cx="449400" cy="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79" name="Google Shape;979;p70"/>
          <p:cNvSpPr txBox="1"/>
          <p:nvPr>
            <p:ph idx="27" type="subTitle"/>
          </p:nvPr>
        </p:nvSpPr>
        <p:spPr>
          <a:xfrm>
            <a:off x="2042588" y="2218800"/>
            <a:ext cx="16002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None/>
              <a:defRPr sz="1100"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980" name="Google Shape;980;p70"/>
          <p:cNvSpPr txBox="1"/>
          <p:nvPr>
            <p:ph idx="28" type="subTitle"/>
          </p:nvPr>
        </p:nvSpPr>
        <p:spPr>
          <a:xfrm>
            <a:off x="2042688" y="2584625"/>
            <a:ext cx="1600200" cy="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81" name="Google Shape;981;p7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BJECT_WITH_CAPTION_TEXT_1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71"/>
          <p:cNvSpPr/>
          <p:nvPr/>
        </p:nvSpPr>
        <p:spPr>
          <a:xfrm>
            <a:off x="3492325" y="304800"/>
            <a:ext cx="5476800" cy="4438500"/>
          </a:xfrm>
          <a:prstGeom prst="roundRect">
            <a:avLst>
              <a:gd fmla="val 1813" name="adj"/>
            </a:avLst>
          </a:prstGeom>
          <a:solidFill>
            <a:schemeClr val="lt1"/>
          </a:solidFill>
          <a:ln cap="flat" cmpd="sng" w="9525">
            <a:solidFill>
              <a:srgbClr val="CBD6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71"/>
          <p:cNvSpPr txBox="1"/>
          <p:nvPr>
            <p:ph idx="1" type="body"/>
          </p:nvPr>
        </p:nvSpPr>
        <p:spPr>
          <a:xfrm>
            <a:off x="3733400" y="815050"/>
            <a:ext cx="5012100" cy="3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85" name="Google Shape;985;p71"/>
          <p:cNvSpPr txBox="1"/>
          <p:nvPr>
            <p:ph type="title"/>
          </p:nvPr>
        </p:nvSpPr>
        <p:spPr>
          <a:xfrm>
            <a:off x="285000" y="3272925"/>
            <a:ext cx="27993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986" name="Google Shape;986;p7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987" name="Google Shape;98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Light">
  <p:cSld name="Section Header_Light"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8" name="Google Shape;68;p8"/>
          <p:cNvPicPr preferRelativeResize="0"/>
          <p:nvPr/>
        </p:nvPicPr>
        <p:blipFill rotWithShape="1">
          <a:blip r:embed="rId2">
            <a:alphaModFix amt="10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/>
          <p:nvPr>
            <p:ph type="title"/>
          </p:nvPr>
        </p:nvSpPr>
        <p:spPr>
          <a:xfrm>
            <a:off x="342900" y="971550"/>
            <a:ext cx="48495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342900" y="3442097"/>
            <a:ext cx="816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1" name="Google Shape;71;p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1">
  <p:cSld name="OBJECT_WITH_CAPTION_TEXT_1_1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72"/>
          <p:cNvSpPr/>
          <p:nvPr/>
        </p:nvSpPr>
        <p:spPr>
          <a:xfrm>
            <a:off x="3492325" y="304800"/>
            <a:ext cx="5476800" cy="4438800"/>
          </a:xfrm>
          <a:prstGeom prst="roundRect">
            <a:avLst>
              <a:gd fmla="val 1813" name="adj"/>
            </a:avLst>
          </a:prstGeom>
          <a:solidFill>
            <a:schemeClr val="lt1"/>
          </a:solidFill>
          <a:ln cap="flat" cmpd="sng" w="9525">
            <a:solidFill>
              <a:srgbClr val="CBD6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72"/>
          <p:cNvSpPr txBox="1"/>
          <p:nvPr>
            <p:ph idx="1" type="body"/>
          </p:nvPr>
        </p:nvSpPr>
        <p:spPr>
          <a:xfrm>
            <a:off x="3733400" y="815050"/>
            <a:ext cx="5012100" cy="3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92" name="Google Shape;992;p72"/>
          <p:cNvSpPr txBox="1"/>
          <p:nvPr>
            <p:ph type="title"/>
          </p:nvPr>
        </p:nvSpPr>
        <p:spPr>
          <a:xfrm>
            <a:off x="285000" y="3272925"/>
            <a:ext cx="27993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993" name="Google Shape;99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7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995" name="Google Shape;995;p72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 Bar">
  <p:cSld name="Title and Content">
    <p:bg>
      <p:bgPr>
        <a:solidFill>
          <a:schemeClr val="lt1"/>
        </a:solidFill>
      </p:bgPr>
    </p:bg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3"/>
          <p:cNvSpPr txBox="1"/>
          <p:nvPr>
            <p:ph idx="1" type="body"/>
          </p:nvPr>
        </p:nvSpPr>
        <p:spPr>
          <a:xfrm>
            <a:off x="4098300" y="1598625"/>
            <a:ext cx="4098900" cy="26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98" name="Google Shape;998;p73"/>
          <p:cNvSpPr txBox="1"/>
          <p:nvPr>
            <p:ph type="title"/>
          </p:nvPr>
        </p:nvSpPr>
        <p:spPr>
          <a:xfrm>
            <a:off x="304799" y="1598625"/>
            <a:ext cx="35241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999" name="Google Shape;999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01" name="Google Shape;1001;p73"/>
          <p:cNvSpPr txBox="1"/>
          <p:nvPr>
            <p:ph idx="2" type="subTitle"/>
          </p:nvPr>
        </p:nvSpPr>
        <p:spPr>
          <a:xfrm>
            <a:off x="316934" y="218439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p73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73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 and Content_Blue Bar">
  <p:cSld name="Title Subtitle and Content_1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74"/>
          <p:cNvSpPr txBox="1"/>
          <p:nvPr>
            <p:ph idx="1" type="body"/>
          </p:nvPr>
        </p:nvSpPr>
        <p:spPr>
          <a:xfrm>
            <a:off x="4098300" y="1598625"/>
            <a:ext cx="4098900" cy="26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Manrope"/>
              <a:buChar char="•"/>
              <a:defRPr i="0" sz="15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05" name="Google Shape;1005;p74"/>
          <p:cNvSpPr txBox="1"/>
          <p:nvPr>
            <p:ph type="title"/>
          </p:nvPr>
        </p:nvSpPr>
        <p:spPr>
          <a:xfrm>
            <a:off x="304799" y="1598625"/>
            <a:ext cx="35241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anrope ExtraBold"/>
              <a:buNone/>
              <a:defRPr b="0" sz="3200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006" name="Google Shape;1006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7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08" name="Google Shape;1008;p74"/>
          <p:cNvSpPr txBox="1"/>
          <p:nvPr>
            <p:ph idx="2" type="subTitle"/>
          </p:nvPr>
        </p:nvSpPr>
        <p:spPr>
          <a:xfrm>
            <a:off x="316934" y="2178325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73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Columns_Blue Bar" showMasterSp="0">
  <p:cSld name="2-Columns">
    <p:bg>
      <p:bgPr>
        <a:solidFill>
          <a:schemeClr val="lt1"/>
        </a:solidFill>
      </p:bgPr>
    </p:bg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5"/>
          <p:cNvSpPr/>
          <p:nvPr/>
        </p:nvSpPr>
        <p:spPr>
          <a:xfrm>
            <a:off x="342925" y="971600"/>
            <a:ext cx="41148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75"/>
          <p:cNvSpPr/>
          <p:nvPr/>
        </p:nvSpPr>
        <p:spPr>
          <a:xfrm>
            <a:off x="4729100" y="971575"/>
            <a:ext cx="41148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3" name="Google Shape;1013;p75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1014" name="Google Shape;1014;p75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15" name="Google Shape;1015;p75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16" name="Google Shape;1016;p75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17" name="Google Shape;1017;p75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18" name="Google Shape;1018;p75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19" name="Google Shape;1019;p75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20" name="Google Shape;1020;p75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021" name="Google Shape;1021;p75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1022" name="Google Shape;1022;p75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23" name="Google Shape;1023;p75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24" name="Google Shape;1024;p75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25" name="Google Shape;1025;p75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26" name="Google Shape;1026;p75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27" name="Google Shape;1027;p75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28" name="Google Shape;1028;p75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1029" name="Google Shape;1029;p75"/>
          <p:cNvSpPr txBox="1"/>
          <p:nvPr>
            <p:ph idx="1" type="body"/>
          </p:nvPr>
        </p:nvSpPr>
        <p:spPr>
          <a:xfrm>
            <a:off x="485475" y="1200200"/>
            <a:ext cx="37818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030" name="Google Shape;1030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7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32" name="Google Shape;1032;p75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33" name="Google Shape;1033;p75"/>
          <p:cNvSpPr txBox="1"/>
          <p:nvPr>
            <p:ph idx="2" type="body"/>
          </p:nvPr>
        </p:nvSpPr>
        <p:spPr>
          <a:xfrm>
            <a:off x="490000" y="1536502"/>
            <a:ext cx="3781800" cy="29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3" type="body"/>
          </p:nvPr>
        </p:nvSpPr>
        <p:spPr>
          <a:xfrm>
            <a:off x="4886950" y="1200188"/>
            <a:ext cx="37863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4" type="body"/>
          </p:nvPr>
        </p:nvSpPr>
        <p:spPr>
          <a:xfrm>
            <a:off x="4882400" y="1536295"/>
            <a:ext cx="37863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Columns_Blue Bar" showMasterSp="0">
  <p:cSld name="3-Columns_1">
    <p:bg>
      <p:bgPr>
        <a:solidFill>
          <a:schemeClr val="lt1"/>
        </a:solid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6"/>
          <p:cNvSpPr/>
          <p:nvPr/>
        </p:nvSpPr>
        <p:spPr>
          <a:xfrm>
            <a:off x="342925" y="971575"/>
            <a:ext cx="27432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76"/>
          <p:cNvSpPr/>
          <p:nvPr/>
        </p:nvSpPr>
        <p:spPr>
          <a:xfrm>
            <a:off x="6033625" y="971575"/>
            <a:ext cx="27432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76"/>
          <p:cNvSpPr/>
          <p:nvPr/>
        </p:nvSpPr>
        <p:spPr>
          <a:xfrm>
            <a:off x="3188663" y="971575"/>
            <a:ext cx="27432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76"/>
          <p:cNvSpPr txBox="1"/>
          <p:nvPr>
            <p:ph idx="1" type="body"/>
          </p:nvPr>
        </p:nvSpPr>
        <p:spPr>
          <a:xfrm>
            <a:off x="3347575" y="1205674"/>
            <a:ext cx="24489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42" name="Google Shape;1042;p76"/>
          <p:cNvSpPr txBox="1"/>
          <p:nvPr>
            <p:ph idx="2" type="body"/>
          </p:nvPr>
        </p:nvSpPr>
        <p:spPr>
          <a:xfrm>
            <a:off x="6186025" y="1204450"/>
            <a:ext cx="24489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43" name="Google Shape;1043;p76"/>
          <p:cNvSpPr txBox="1"/>
          <p:nvPr>
            <p:ph idx="3" type="body"/>
          </p:nvPr>
        </p:nvSpPr>
        <p:spPr>
          <a:xfrm>
            <a:off x="484850" y="1530225"/>
            <a:ext cx="2449800" cy="29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44" name="Google Shape;1044;p76"/>
          <p:cNvSpPr txBox="1"/>
          <p:nvPr>
            <p:ph idx="4" type="body"/>
          </p:nvPr>
        </p:nvSpPr>
        <p:spPr>
          <a:xfrm>
            <a:off x="3348375" y="1525701"/>
            <a:ext cx="2448900" cy="29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45" name="Google Shape;1045;p76"/>
          <p:cNvSpPr txBox="1"/>
          <p:nvPr>
            <p:ph idx="5" type="body"/>
          </p:nvPr>
        </p:nvSpPr>
        <p:spPr>
          <a:xfrm>
            <a:off x="484850" y="1200150"/>
            <a:ext cx="24498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grpSp>
        <p:nvGrpSpPr>
          <p:cNvPr id="1046" name="Google Shape;1046;p76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1047" name="Google Shape;1047;p76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48" name="Google Shape;1048;p76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49" name="Google Shape;1049;p7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50" name="Google Shape;1050;p7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51" name="Google Shape;1051;p7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52" name="Google Shape;1052;p7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53" name="Google Shape;1053;p7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054" name="Google Shape;1054;p76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1055" name="Google Shape;1055;p76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56" name="Google Shape;1056;p76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57" name="Google Shape;1057;p76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58" name="Google Shape;1058;p76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59" name="Google Shape;1059;p76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60" name="Google Shape;1060;p76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61" name="Google Shape;1061;p76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pic>
        <p:nvPicPr>
          <p:cNvPr id="1062" name="Google Shape;1062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76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64" name="Google Shape;1064;p7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65" name="Google Shape;1065;p76"/>
          <p:cNvSpPr txBox="1"/>
          <p:nvPr>
            <p:ph idx="6" type="body"/>
          </p:nvPr>
        </p:nvSpPr>
        <p:spPr>
          <a:xfrm>
            <a:off x="6185900" y="1525701"/>
            <a:ext cx="2448900" cy="29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66" name="Google Shape;1066;p76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Columns_Blue Bar" showMasterSp="0">
  <p:cSld name="4-Columns_1">
    <p:bg>
      <p:bgPr>
        <a:solidFill>
          <a:schemeClr val="lt1"/>
        </a:solid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8" name="Google Shape;1068;p77"/>
          <p:cNvCxnSpPr/>
          <p:nvPr/>
        </p:nvCxnSpPr>
        <p:spPr>
          <a:xfrm>
            <a:off x="9163063" y="1903100"/>
            <a:ext cx="0" cy="2314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69" name="Google Shape;1069;p77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1070" name="Google Shape;1070;p77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71" name="Google Shape;1071;p77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72" name="Google Shape;1072;p7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73" name="Google Shape;1073;p7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74" name="Google Shape;1074;p7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75" name="Google Shape;1075;p7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76" name="Google Shape;1076;p7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077" name="Google Shape;1077;p77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1078" name="Google Shape;1078;p77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1079" name="Google Shape;1079;p77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80" name="Google Shape;1080;p77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81" name="Google Shape;1081;p77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82" name="Google Shape;1082;p77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1083" name="Google Shape;1083;p77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84" name="Google Shape;1084;p77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1085" name="Google Shape;1085;p77"/>
          <p:cNvSpPr/>
          <p:nvPr/>
        </p:nvSpPr>
        <p:spPr>
          <a:xfrm>
            <a:off x="342900" y="971575"/>
            <a:ext cx="20574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77"/>
          <p:cNvSpPr txBox="1"/>
          <p:nvPr>
            <p:ph idx="1" type="body"/>
          </p:nvPr>
        </p:nvSpPr>
        <p:spPr>
          <a:xfrm>
            <a:off x="484850" y="1510227"/>
            <a:ext cx="18111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87" name="Google Shape;1087;p77"/>
          <p:cNvSpPr txBox="1"/>
          <p:nvPr>
            <p:ph idx="2" type="body"/>
          </p:nvPr>
        </p:nvSpPr>
        <p:spPr>
          <a:xfrm>
            <a:off x="484850" y="1200175"/>
            <a:ext cx="18111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088" name="Google Shape;10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77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b="0" sz="18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90" name="Google Shape;1090;p7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1" name="Google Shape;1091;p77"/>
          <p:cNvSpPr/>
          <p:nvPr/>
        </p:nvSpPr>
        <p:spPr>
          <a:xfrm>
            <a:off x="2510575" y="971575"/>
            <a:ext cx="20574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77"/>
          <p:cNvSpPr txBox="1"/>
          <p:nvPr>
            <p:ph idx="3" type="body"/>
          </p:nvPr>
        </p:nvSpPr>
        <p:spPr>
          <a:xfrm>
            <a:off x="2652515" y="1510227"/>
            <a:ext cx="18111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93" name="Google Shape;1093;p77"/>
          <p:cNvSpPr txBox="1"/>
          <p:nvPr>
            <p:ph idx="4" type="body"/>
          </p:nvPr>
        </p:nvSpPr>
        <p:spPr>
          <a:xfrm>
            <a:off x="2652515" y="1200175"/>
            <a:ext cx="18111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94" name="Google Shape;1094;p77"/>
          <p:cNvSpPr/>
          <p:nvPr/>
        </p:nvSpPr>
        <p:spPr>
          <a:xfrm>
            <a:off x="4673820" y="971575"/>
            <a:ext cx="20574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77"/>
          <p:cNvSpPr txBox="1"/>
          <p:nvPr>
            <p:ph idx="5" type="body"/>
          </p:nvPr>
        </p:nvSpPr>
        <p:spPr>
          <a:xfrm>
            <a:off x="4815764" y="1510227"/>
            <a:ext cx="18111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96" name="Google Shape;1096;p77"/>
          <p:cNvSpPr txBox="1"/>
          <p:nvPr>
            <p:ph idx="6" type="body"/>
          </p:nvPr>
        </p:nvSpPr>
        <p:spPr>
          <a:xfrm>
            <a:off x="4815764" y="1200175"/>
            <a:ext cx="18111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097" name="Google Shape;1097;p77"/>
          <p:cNvSpPr/>
          <p:nvPr/>
        </p:nvSpPr>
        <p:spPr>
          <a:xfrm>
            <a:off x="6830278" y="971575"/>
            <a:ext cx="2057400" cy="3697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77"/>
          <p:cNvSpPr txBox="1"/>
          <p:nvPr>
            <p:ph idx="7" type="body"/>
          </p:nvPr>
        </p:nvSpPr>
        <p:spPr>
          <a:xfrm>
            <a:off x="6972225" y="1510227"/>
            <a:ext cx="18111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99" name="Google Shape;1099;p77"/>
          <p:cNvSpPr txBox="1"/>
          <p:nvPr>
            <p:ph idx="8" type="body"/>
          </p:nvPr>
        </p:nvSpPr>
        <p:spPr>
          <a:xfrm>
            <a:off x="6972225" y="1200175"/>
            <a:ext cx="18111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3175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31750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00" name="Google Shape;1100;p77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78"/>
          <p:cNvSpPr/>
          <p:nvPr/>
        </p:nvSpPr>
        <p:spPr>
          <a:xfrm>
            <a:off x="3705100" y="1"/>
            <a:ext cx="5439000" cy="5143500"/>
          </a:xfrm>
          <a:prstGeom prst="rect">
            <a:avLst/>
          </a:prstGeom>
          <a:gradFill>
            <a:gsLst>
              <a:gs pos="0">
                <a:srgbClr val="1A77CC"/>
              </a:gs>
              <a:gs pos="100000">
                <a:schemeClr val="accent1"/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3" name="Google Shape;1103;p78"/>
          <p:cNvSpPr/>
          <p:nvPr>
            <p:ph idx="2" type="pic"/>
          </p:nvPr>
        </p:nvSpPr>
        <p:spPr>
          <a:xfrm>
            <a:off x="4134075" y="998450"/>
            <a:ext cx="4638600" cy="2336100"/>
          </a:xfrm>
          <a:prstGeom prst="roundRect">
            <a:avLst>
              <a:gd fmla="val 4490" name="adj"/>
            </a:avLst>
          </a:prstGeom>
          <a:noFill/>
          <a:ln>
            <a:noFill/>
          </a:ln>
        </p:spPr>
      </p:sp>
      <p:sp>
        <p:nvSpPr>
          <p:cNvPr id="1104" name="Google Shape;1104;p78"/>
          <p:cNvSpPr txBox="1"/>
          <p:nvPr>
            <p:ph idx="1" type="body"/>
          </p:nvPr>
        </p:nvSpPr>
        <p:spPr>
          <a:xfrm>
            <a:off x="4133900" y="3481000"/>
            <a:ext cx="46386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105" name="Google Shape;1105;p78"/>
          <p:cNvSpPr txBox="1"/>
          <p:nvPr>
            <p:ph idx="3" type="body"/>
          </p:nvPr>
        </p:nvSpPr>
        <p:spPr>
          <a:xfrm>
            <a:off x="285000" y="1545250"/>
            <a:ext cx="2975100" cy="3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06" name="Google Shape;1106;p78"/>
          <p:cNvSpPr txBox="1"/>
          <p:nvPr>
            <p:ph type="title"/>
          </p:nvPr>
        </p:nvSpPr>
        <p:spPr>
          <a:xfrm>
            <a:off x="285000" y="980525"/>
            <a:ext cx="29751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sz="24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107" name="Google Shape;1107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7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09" name="Google Shape;1109;p7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">
  <p:cSld name="Compar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9"/>
          <p:cNvSpPr/>
          <p:nvPr/>
        </p:nvSpPr>
        <p:spPr>
          <a:xfrm>
            <a:off x="0" y="1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2" name="Google Shape;1112;p79"/>
          <p:cNvSpPr txBox="1"/>
          <p:nvPr>
            <p:ph idx="1" type="body"/>
          </p:nvPr>
        </p:nvSpPr>
        <p:spPr>
          <a:xfrm>
            <a:off x="4948275" y="2191874"/>
            <a:ext cx="3824100" cy="26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Char char="•"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113" name="Google Shape;1113;p79"/>
          <p:cNvSpPr txBox="1"/>
          <p:nvPr>
            <p:ph idx="2" type="body"/>
          </p:nvPr>
        </p:nvSpPr>
        <p:spPr>
          <a:xfrm>
            <a:off x="342900" y="2191874"/>
            <a:ext cx="3961200" cy="26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14" name="Google Shape;1114;p79"/>
          <p:cNvSpPr/>
          <p:nvPr/>
        </p:nvSpPr>
        <p:spPr>
          <a:xfrm rot="5400000">
            <a:off x="4450304" y="2433754"/>
            <a:ext cx="351900" cy="228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5" name="Google Shape;1115;p79"/>
          <p:cNvSpPr txBox="1"/>
          <p:nvPr>
            <p:ph type="title"/>
          </p:nvPr>
        </p:nvSpPr>
        <p:spPr>
          <a:xfrm>
            <a:off x="4946575" y="1782050"/>
            <a:ext cx="368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anrope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116" name="Google Shape;1116;p79"/>
          <p:cNvSpPr txBox="1"/>
          <p:nvPr>
            <p:ph idx="3" type="title"/>
          </p:nvPr>
        </p:nvSpPr>
        <p:spPr>
          <a:xfrm>
            <a:off x="342900" y="1782050"/>
            <a:ext cx="41883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anrope"/>
              <a:buNone/>
              <a:defRPr b="1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600"/>
              <a:buFont typeface="Manrope SemiBold"/>
              <a:buNone/>
              <a:defRPr b="0" sz="16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pic>
        <p:nvPicPr>
          <p:cNvPr id="1117" name="Google Shape;111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9" name="Google Shape;1119;p79"/>
          <p:cNvSpPr txBox="1"/>
          <p:nvPr>
            <p:ph idx="4" type="title"/>
          </p:nvPr>
        </p:nvSpPr>
        <p:spPr>
          <a:xfrm>
            <a:off x="285000" y="980525"/>
            <a:ext cx="29751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sz="24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20" name="Google Shape;1120;p7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1">
  <p:cSld name="Compar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80"/>
          <p:cNvSpPr/>
          <p:nvPr/>
        </p:nvSpPr>
        <p:spPr>
          <a:xfrm>
            <a:off x="0" y="0"/>
            <a:ext cx="9144000" cy="30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3" name="Google Shape;1123;p80"/>
          <p:cNvSpPr/>
          <p:nvPr/>
        </p:nvSpPr>
        <p:spPr>
          <a:xfrm flipH="1" rot="10800000">
            <a:off x="4396050" y="3001154"/>
            <a:ext cx="351900" cy="228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•</a:t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4" name="Google Shape;1124;p80"/>
          <p:cNvSpPr txBox="1"/>
          <p:nvPr>
            <p:ph idx="1" type="body"/>
          </p:nvPr>
        </p:nvSpPr>
        <p:spPr>
          <a:xfrm>
            <a:off x="485250" y="3604425"/>
            <a:ext cx="81963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None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342900" lvl="1" marL="914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SemiBold"/>
              <a:buChar char="•"/>
              <a:defRPr sz="18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330200" lvl="2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330200" lvl="3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330200" lvl="4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330200" lvl="5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330200" lvl="6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330200" lvl="7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330200" lvl="8" marL="4114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rope SemiBold"/>
              <a:buChar char="•"/>
              <a:defRPr sz="1600" u="none" cap="none" strike="noStrik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125" name="Google Shape;1125;p8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26" name="Google Shape;112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80"/>
          <p:cNvSpPr txBox="1"/>
          <p:nvPr>
            <p:ph idx="2" type="body"/>
          </p:nvPr>
        </p:nvSpPr>
        <p:spPr>
          <a:xfrm>
            <a:off x="4948275" y="1271404"/>
            <a:ext cx="3733200" cy="14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28" name="Google Shape;1128;p80"/>
          <p:cNvSpPr txBox="1"/>
          <p:nvPr>
            <p:ph idx="3" type="body"/>
          </p:nvPr>
        </p:nvSpPr>
        <p:spPr>
          <a:xfrm>
            <a:off x="342900" y="1271400"/>
            <a:ext cx="3973500" cy="14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Char char="•"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29" name="Google Shape;1129;p80"/>
          <p:cNvSpPr txBox="1"/>
          <p:nvPr>
            <p:ph type="title"/>
          </p:nvPr>
        </p:nvSpPr>
        <p:spPr>
          <a:xfrm>
            <a:off x="4946575" y="937800"/>
            <a:ext cx="367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anrope"/>
              <a:buNone/>
              <a:defRPr b="1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anrope SemiBold"/>
              <a:buNone/>
              <a:defRPr b="0" sz="16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130" name="Google Shape;1130;p80"/>
          <p:cNvSpPr txBox="1"/>
          <p:nvPr>
            <p:ph idx="4" type="title"/>
          </p:nvPr>
        </p:nvSpPr>
        <p:spPr>
          <a:xfrm>
            <a:off x="342900" y="937795"/>
            <a:ext cx="41883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anrope"/>
              <a:buNone/>
              <a:defRPr b="1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anrope SemiBold"/>
              <a:buNone/>
              <a:defRPr b="0" sz="1800">
                <a:solidFill>
                  <a:schemeClr val="accent3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131" name="Google Shape;1131;p8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Icons_Blue Bar">
  <p:cSld name="Two Icons_1">
    <p:bg>
      <p:bgPr>
        <a:solidFill>
          <a:schemeClr val="lt1"/>
        </a:solidFill>
      </p:bgPr>
    </p:bg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81"/>
          <p:cNvSpPr/>
          <p:nvPr/>
        </p:nvSpPr>
        <p:spPr>
          <a:xfrm>
            <a:off x="6759325" y="1589675"/>
            <a:ext cx="20574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81"/>
          <p:cNvSpPr/>
          <p:nvPr/>
        </p:nvSpPr>
        <p:spPr>
          <a:xfrm>
            <a:off x="4604625" y="1589675"/>
            <a:ext cx="20574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81"/>
          <p:cNvSpPr/>
          <p:nvPr/>
        </p:nvSpPr>
        <p:spPr>
          <a:xfrm>
            <a:off x="2449913" y="1589675"/>
            <a:ext cx="20574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81"/>
          <p:cNvSpPr/>
          <p:nvPr/>
        </p:nvSpPr>
        <p:spPr>
          <a:xfrm>
            <a:off x="304800" y="1589675"/>
            <a:ext cx="20574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81"/>
          <p:cNvSpPr/>
          <p:nvPr>
            <p:ph idx="2" type="pic"/>
          </p:nvPr>
        </p:nvSpPr>
        <p:spPr>
          <a:xfrm>
            <a:off x="53465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p81"/>
          <p:cNvSpPr txBox="1"/>
          <p:nvPr>
            <p:ph idx="1" type="body"/>
          </p:nvPr>
        </p:nvSpPr>
        <p:spPr>
          <a:xfrm>
            <a:off x="429575" y="2324938"/>
            <a:ext cx="179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39" name="Google Shape;1139;p81"/>
          <p:cNvSpPr txBox="1"/>
          <p:nvPr>
            <p:ph idx="3" type="body"/>
          </p:nvPr>
        </p:nvSpPr>
        <p:spPr>
          <a:xfrm>
            <a:off x="429575" y="2707670"/>
            <a:ext cx="1797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40" name="Google Shape;1140;p81"/>
          <p:cNvSpPr txBox="1"/>
          <p:nvPr>
            <p:ph idx="4" type="subTitle"/>
          </p:nvPr>
        </p:nvSpPr>
        <p:spPr>
          <a:xfrm>
            <a:off x="304809" y="95237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1" name="Google Shape;1141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81"/>
          <p:cNvSpPr/>
          <p:nvPr>
            <p:ph idx="5" type="pic"/>
          </p:nvPr>
        </p:nvSpPr>
        <p:spPr>
          <a:xfrm>
            <a:off x="698920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3" name="Google Shape;1143;p81"/>
          <p:cNvSpPr/>
          <p:nvPr>
            <p:ph idx="6" type="pic"/>
          </p:nvPr>
        </p:nvSpPr>
        <p:spPr>
          <a:xfrm>
            <a:off x="4835720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4" name="Google Shape;1144;p81"/>
          <p:cNvSpPr/>
          <p:nvPr>
            <p:ph idx="7" type="pic"/>
          </p:nvPr>
        </p:nvSpPr>
        <p:spPr>
          <a:xfrm>
            <a:off x="267276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5" name="Google Shape;1145;p8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46" name="Google Shape;1146;p81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47" name="Google Shape;1147;p81"/>
          <p:cNvSpPr txBox="1"/>
          <p:nvPr>
            <p:ph idx="8" type="body"/>
          </p:nvPr>
        </p:nvSpPr>
        <p:spPr>
          <a:xfrm>
            <a:off x="2584913" y="2324938"/>
            <a:ext cx="179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48" name="Google Shape;1148;p81"/>
          <p:cNvSpPr txBox="1"/>
          <p:nvPr>
            <p:ph idx="9" type="body"/>
          </p:nvPr>
        </p:nvSpPr>
        <p:spPr>
          <a:xfrm>
            <a:off x="2584913" y="2707670"/>
            <a:ext cx="1797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49" name="Google Shape;1149;p81"/>
          <p:cNvSpPr txBox="1"/>
          <p:nvPr>
            <p:ph idx="13" type="body"/>
          </p:nvPr>
        </p:nvSpPr>
        <p:spPr>
          <a:xfrm>
            <a:off x="4734813" y="2324938"/>
            <a:ext cx="179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50" name="Google Shape;1150;p81"/>
          <p:cNvSpPr txBox="1"/>
          <p:nvPr>
            <p:ph idx="14" type="body"/>
          </p:nvPr>
        </p:nvSpPr>
        <p:spPr>
          <a:xfrm>
            <a:off x="4734813" y="2707670"/>
            <a:ext cx="1797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51" name="Google Shape;1151;p81"/>
          <p:cNvSpPr txBox="1"/>
          <p:nvPr>
            <p:ph idx="15" type="body"/>
          </p:nvPr>
        </p:nvSpPr>
        <p:spPr>
          <a:xfrm>
            <a:off x="6884713" y="2324938"/>
            <a:ext cx="17970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52" name="Google Shape;1152;p81"/>
          <p:cNvSpPr txBox="1"/>
          <p:nvPr>
            <p:ph idx="16" type="body"/>
          </p:nvPr>
        </p:nvSpPr>
        <p:spPr>
          <a:xfrm>
            <a:off x="6884713" y="2707670"/>
            <a:ext cx="1797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53" name="Google Shape;1153;p8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White">
  <p:cSld name="Section Header_Light_1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74" name="Google Shape;74;p9"/>
          <p:cNvPicPr preferRelativeResize="0"/>
          <p:nvPr/>
        </p:nvPicPr>
        <p:blipFill rotWithShape="1">
          <a:blip r:embed="rId2">
            <a:alphaModFix amt="10000"/>
          </a:blip>
          <a:srcRect b="0" l="40254" r="12867" t="0"/>
          <a:stretch/>
        </p:blipFill>
        <p:spPr>
          <a:xfrm>
            <a:off x="5192486" y="1672478"/>
            <a:ext cx="3951514" cy="34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 txBox="1"/>
          <p:nvPr>
            <p:ph idx="1" type="body"/>
          </p:nvPr>
        </p:nvSpPr>
        <p:spPr>
          <a:xfrm>
            <a:off x="342900" y="3442097"/>
            <a:ext cx="816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</a:t>
            </a:r>
            <a:endParaRPr sz="6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" name="Google Shape;78;p9"/>
          <p:cNvSpPr txBox="1"/>
          <p:nvPr>
            <p:ph type="title"/>
          </p:nvPr>
        </p:nvSpPr>
        <p:spPr>
          <a:xfrm>
            <a:off x="342900" y="971550"/>
            <a:ext cx="48495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Icons_Blue Bar">
  <p:cSld name="Three Icons_1">
    <p:bg>
      <p:bgPr>
        <a:solidFill>
          <a:schemeClr val="lt1"/>
        </a:solidFill>
      </p:bgPr>
    </p:bg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2"/>
          <p:cNvSpPr/>
          <p:nvPr/>
        </p:nvSpPr>
        <p:spPr>
          <a:xfrm>
            <a:off x="304800" y="1589600"/>
            <a:ext cx="27432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82"/>
          <p:cNvSpPr/>
          <p:nvPr/>
        </p:nvSpPr>
        <p:spPr>
          <a:xfrm>
            <a:off x="3200400" y="1589600"/>
            <a:ext cx="27432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82"/>
          <p:cNvSpPr/>
          <p:nvPr/>
        </p:nvSpPr>
        <p:spPr>
          <a:xfrm>
            <a:off x="6073550" y="1589600"/>
            <a:ext cx="27432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82"/>
          <p:cNvSpPr/>
          <p:nvPr>
            <p:ph idx="2" type="pic"/>
          </p:nvPr>
        </p:nvSpPr>
        <p:spPr>
          <a:xfrm>
            <a:off x="53465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9" name="Google Shape;1159;p82"/>
          <p:cNvSpPr txBox="1"/>
          <p:nvPr>
            <p:ph idx="1" type="body"/>
          </p:nvPr>
        </p:nvSpPr>
        <p:spPr>
          <a:xfrm>
            <a:off x="429575" y="2325059"/>
            <a:ext cx="249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60" name="Google Shape;1160;p82"/>
          <p:cNvSpPr txBox="1"/>
          <p:nvPr>
            <p:ph idx="3" type="body"/>
          </p:nvPr>
        </p:nvSpPr>
        <p:spPr>
          <a:xfrm>
            <a:off x="429575" y="2711034"/>
            <a:ext cx="2493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161" name="Google Shape;116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82"/>
          <p:cNvSpPr/>
          <p:nvPr>
            <p:ph idx="4" type="pic"/>
          </p:nvPr>
        </p:nvSpPr>
        <p:spPr>
          <a:xfrm>
            <a:off x="343025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82"/>
          <p:cNvSpPr/>
          <p:nvPr>
            <p:ph idx="5" type="pic"/>
          </p:nvPr>
        </p:nvSpPr>
        <p:spPr>
          <a:xfrm>
            <a:off x="630340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8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65" name="Google Shape;1165;p82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66" name="Google Shape;1166;p82"/>
          <p:cNvSpPr txBox="1"/>
          <p:nvPr>
            <p:ph idx="6" type="subTitle"/>
          </p:nvPr>
        </p:nvSpPr>
        <p:spPr>
          <a:xfrm>
            <a:off x="304809" y="95237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7" name="Google Shape;1167;p82"/>
          <p:cNvSpPr txBox="1"/>
          <p:nvPr>
            <p:ph idx="7" type="body"/>
          </p:nvPr>
        </p:nvSpPr>
        <p:spPr>
          <a:xfrm>
            <a:off x="3314275" y="2325059"/>
            <a:ext cx="249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68" name="Google Shape;1168;p82"/>
          <p:cNvSpPr txBox="1"/>
          <p:nvPr>
            <p:ph idx="8" type="body"/>
          </p:nvPr>
        </p:nvSpPr>
        <p:spPr>
          <a:xfrm>
            <a:off x="3314275" y="2711034"/>
            <a:ext cx="2493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69" name="Google Shape;1169;p82"/>
          <p:cNvSpPr txBox="1"/>
          <p:nvPr>
            <p:ph idx="9" type="body"/>
          </p:nvPr>
        </p:nvSpPr>
        <p:spPr>
          <a:xfrm>
            <a:off x="6198975" y="2325059"/>
            <a:ext cx="249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None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 ExtraBold"/>
              <a:buChar char="•"/>
              <a:defRPr i="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70" name="Google Shape;1170;p82"/>
          <p:cNvSpPr txBox="1"/>
          <p:nvPr>
            <p:ph idx="13" type="body"/>
          </p:nvPr>
        </p:nvSpPr>
        <p:spPr>
          <a:xfrm>
            <a:off x="6198975" y="2711034"/>
            <a:ext cx="24930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71" name="Google Shape;1171;p82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4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Blue Bar">
  <p:cSld name="Four Icons_1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83"/>
          <p:cNvSpPr/>
          <p:nvPr/>
        </p:nvSpPr>
        <p:spPr>
          <a:xfrm>
            <a:off x="467625" y="1745250"/>
            <a:ext cx="15006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83"/>
          <p:cNvSpPr/>
          <p:nvPr/>
        </p:nvSpPr>
        <p:spPr>
          <a:xfrm>
            <a:off x="2506052" y="1745250"/>
            <a:ext cx="14997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83"/>
          <p:cNvSpPr/>
          <p:nvPr/>
        </p:nvSpPr>
        <p:spPr>
          <a:xfrm>
            <a:off x="4605753" y="1745250"/>
            <a:ext cx="14997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83"/>
          <p:cNvSpPr/>
          <p:nvPr/>
        </p:nvSpPr>
        <p:spPr>
          <a:xfrm>
            <a:off x="6654000" y="1745250"/>
            <a:ext cx="14997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7" name="Google Shape;1177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83"/>
          <p:cNvSpPr txBox="1"/>
          <p:nvPr>
            <p:ph idx="1" type="body"/>
          </p:nvPr>
        </p:nvSpPr>
        <p:spPr>
          <a:xfrm>
            <a:off x="467625" y="2287575"/>
            <a:ext cx="16887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79" name="Google Shape;1179;p83"/>
          <p:cNvSpPr txBox="1"/>
          <p:nvPr>
            <p:ph idx="2" type="body"/>
          </p:nvPr>
        </p:nvSpPr>
        <p:spPr>
          <a:xfrm>
            <a:off x="2506052" y="2287575"/>
            <a:ext cx="16887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80" name="Google Shape;1180;p83"/>
          <p:cNvSpPr txBox="1"/>
          <p:nvPr>
            <p:ph idx="3" type="body"/>
          </p:nvPr>
        </p:nvSpPr>
        <p:spPr>
          <a:xfrm>
            <a:off x="4605753" y="2287575"/>
            <a:ext cx="16887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81" name="Google Shape;1181;p83"/>
          <p:cNvSpPr txBox="1"/>
          <p:nvPr>
            <p:ph idx="4" type="body"/>
          </p:nvPr>
        </p:nvSpPr>
        <p:spPr>
          <a:xfrm>
            <a:off x="6654000" y="2287575"/>
            <a:ext cx="16887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82" name="Google Shape;1182;p83"/>
          <p:cNvSpPr/>
          <p:nvPr>
            <p:ph idx="5" type="pic"/>
          </p:nvPr>
        </p:nvSpPr>
        <p:spPr>
          <a:xfrm>
            <a:off x="559302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3" name="Google Shape;1183;p83"/>
          <p:cNvSpPr/>
          <p:nvPr>
            <p:ph idx="6" type="pic"/>
          </p:nvPr>
        </p:nvSpPr>
        <p:spPr>
          <a:xfrm>
            <a:off x="2597729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4" name="Google Shape;1184;p83"/>
          <p:cNvSpPr/>
          <p:nvPr>
            <p:ph idx="7" type="pic"/>
          </p:nvPr>
        </p:nvSpPr>
        <p:spPr>
          <a:xfrm>
            <a:off x="4697430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p83"/>
          <p:cNvSpPr/>
          <p:nvPr>
            <p:ph idx="8" type="pic"/>
          </p:nvPr>
        </p:nvSpPr>
        <p:spPr>
          <a:xfrm>
            <a:off x="6745677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6" name="Google Shape;1186;p8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87" name="Google Shape;1187;p83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88" name="Google Shape;1188;p83"/>
          <p:cNvSpPr txBox="1"/>
          <p:nvPr>
            <p:ph idx="9" type="subTitle"/>
          </p:nvPr>
        </p:nvSpPr>
        <p:spPr>
          <a:xfrm>
            <a:off x="304809" y="95237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189" name="Google Shape;1189;p83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Icons_2_Blue Bar">
  <p:cSld name="1_Two Icons_1">
    <p:bg>
      <p:bgPr>
        <a:solidFill>
          <a:schemeClr val="lt1"/>
        </a:solidFill>
      </p:bgPr>
    </p:bg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4"/>
          <p:cNvSpPr/>
          <p:nvPr/>
        </p:nvSpPr>
        <p:spPr>
          <a:xfrm>
            <a:off x="4638050" y="1589600"/>
            <a:ext cx="41787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84"/>
          <p:cNvSpPr/>
          <p:nvPr/>
        </p:nvSpPr>
        <p:spPr>
          <a:xfrm>
            <a:off x="304800" y="1589600"/>
            <a:ext cx="4178700" cy="30795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84"/>
          <p:cNvSpPr/>
          <p:nvPr>
            <p:ph idx="2" type="pic"/>
          </p:nvPr>
        </p:nvSpPr>
        <p:spPr>
          <a:xfrm>
            <a:off x="486790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94" name="Google Shape;1194;p84"/>
          <p:cNvSpPr txBox="1"/>
          <p:nvPr>
            <p:ph idx="1" type="body"/>
          </p:nvPr>
        </p:nvSpPr>
        <p:spPr>
          <a:xfrm>
            <a:off x="4762825" y="2357725"/>
            <a:ext cx="38766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95" name="Google Shape;1195;p84"/>
          <p:cNvSpPr txBox="1"/>
          <p:nvPr>
            <p:ph idx="3" type="body"/>
          </p:nvPr>
        </p:nvSpPr>
        <p:spPr>
          <a:xfrm>
            <a:off x="4762825" y="2681575"/>
            <a:ext cx="38766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96" name="Google Shape;1196;p84"/>
          <p:cNvSpPr/>
          <p:nvPr>
            <p:ph idx="4" type="pic"/>
          </p:nvPr>
        </p:nvSpPr>
        <p:spPr>
          <a:xfrm>
            <a:off x="534652" y="18945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197" name="Google Shape;1197;p84"/>
          <p:cNvSpPr txBox="1"/>
          <p:nvPr>
            <p:ph idx="5" type="body"/>
          </p:nvPr>
        </p:nvSpPr>
        <p:spPr>
          <a:xfrm>
            <a:off x="429575" y="2357725"/>
            <a:ext cx="39303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None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Manrope ExtraBold"/>
              <a:buChar char="•"/>
              <a:defRPr i="0" sz="1800" u="none" cap="none" strike="noStrike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198" name="Google Shape;1198;p84"/>
          <p:cNvSpPr txBox="1"/>
          <p:nvPr>
            <p:ph idx="6" type="body"/>
          </p:nvPr>
        </p:nvSpPr>
        <p:spPr>
          <a:xfrm>
            <a:off x="429575" y="2681575"/>
            <a:ext cx="39303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199" name="Google Shape;1199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8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01" name="Google Shape;1201;p84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02" name="Google Shape;1202;p84"/>
          <p:cNvSpPr txBox="1"/>
          <p:nvPr>
            <p:ph idx="7" type="subTitle"/>
          </p:nvPr>
        </p:nvSpPr>
        <p:spPr>
          <a:xfrm>
            <a:off x="304809" y="95237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3" name="Google Shape;1203;p84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1_Six Icons_1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85"/>
          <p:cNvSpPr/>
          <p:nvPr/>
        </p:nvSpPr>
        <p:spPr>
          <a:xfrm>
            <a:off x="467625" y="1745250"/>
            <a:ext cx="23409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85"/>
          <p:cNvSpPr/>
          <p:nvPr/>
        </p:nvSpPr>
        <p:spPr>
          <a:xfrm>
            <a:off x="6577800" y="1745250"/>
            <a:ext cx="14997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7" name="Google Shape;120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85"/>
          <p:cNvSpPr txBox="1"/>
          <p:nvPr>
            <p:ph idx="1" type="body"/>
          </p:nvPr>
        </p:nvSpPr>
        <p:spPr>
          <a:xfrm>
            <a:off x="467625" y="2287575"/>
            <a:ext cx="16887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09" name="Google Shape;1209;p85"/>
          <p:cNvSpPr/>
          <p:nvPr>
            <p:ph idx="2" type="pic"/>
          </p:nvPr>
        </p:nvSpPr>
        <p:spPr>
          <a:xfrm>
            <a:off x="559302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10" name="Google Shape;1210;p8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F1FBFB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F1FBFB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11" name="Google Shape;1211;p85"/>
          <p:cNvSpPr/>
          <p:nvPr/>
        </p:nvSpPr>
        <p:spPr>
          <a:xfrm>
            <a:off x="6236225" y="1745250"/>
            <a:ext cx="23409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85"/>
          <p:cNvSpPr txBox="1"/>
          <p:nvPr>
            <p:ph idx="3" type="body"/>
          </p:nvPr>
        </p:nvSpPr>
        <p:spPr>
          <a:xfrm>
            <a:off x="6236225" y="2287575"/>
            <a:ext cx="16887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13" name="Google Shape;1213;p85"/>
          <p:cNvSpPr/>
          <p:nvPr>
            <p:ph idx="4" type="pic"/>
          </p:nvPr>
        </p:nvSpPr>
        <p:spPr>
          <a:xfrm>
            <a:off x="6327902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14" name="Google Shape;1214;p85"/>
          <p:cNvSpPr/>
          <p:nvPr/>
        </p:nvSpPr>
        <p:spPr>
          <a:xfrm>
            <a:off x="3374448" y="1745250"/>
            <a:ext cx="2340900" cy="321600"/>
          </a:xfrm>
          <a:prstGeom prst="roundRect">
            <a:avLst>
              <a:gd fmla="val 50000" name="adj"/>
            </a:avLst>
          </a:prstGeom>
          <a:solidFill>
            <a:srgbClr val="2B5072"/>
          </a:solidFill>
          <a:ln cap="flat" cmpd="sng" w="9525">
            <a:solidFill>
              <a:srgbClr val="5F7B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85"/>
          <p:cNvSpPr txBox="1"/>
          <p:nvPr>
            <p:ph idx="5" type="body"/>
          </p:nvPr>
        </p:nvSpPr>
        <p:spPr>
          <a:xfrm>
            <a:off x="3374448" y="2287575"/>
            <a:ext cx="16887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16" name="Google Shape;1216;p85"/>
          <p:cNvSpPr/>
          <p:nvPr>
            <p:ph idx="6" type="pic"/>
          </p:nvPr>
        </p:nvSpPr>
        <p:spPr>
          <a:xfrm>
            <a:off x="3466125" y="182363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17" name="Google Shape;1217;p85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nrope ExtraBold"/>
              <a:buNone/>
              <a:defRPr b="0" sz="20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18" name="Google Shape;1218;p85"/>
          <p:cNvSpPr txBox="1"/>
          <p:nvPr>
            <p:ph idx="7" type="subTitle"/>
          </p:nvPr>
        </p:nvSpPr>
        <p:spPr>
          <a:xfrm>
            <a:off x="304809" y="952372"/>
            <a:ext cx="31377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 Medium"/>
              <a:buNone/>
              <a:defRPr i="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219" name="Google Shape;1219;p8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chemeClr val="lt1"/>
        </a:solidFill>
      </p:bgPr>
    </p:bg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86"/>
          <p:cNvSpPr/>
          <p:nvPr/>
        </p:nvSpPr>
        <p:spPr>
          <a:xfrm>
            <a:off x="304800" y="1029500"/>
            <a:ext cx="41787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86"/>
          <p:cNvSpPr txBox="1"/>
          <p:nvPr>
            <p:ph idx="1" type="subTitle"/>
          </p:nvPr>
        </p:nvSpPr>
        <p:spPr>
          <a:xfrm>
            <a:off x="767925" y="2598498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23" name="Google Shape;1223;p86"/>
          <p:cNvSpPr/>
          <p:nvPr/>
        </p:nvSpPr>
        <p:spPr>
          <a:xfrm>
            <a:off x="392712" y="2611255"/>
            <a:ext cx="336900" cy="336900"/>
          </a:xfrm>
          <a:prstGeom prst="ellipse">
            <a:avLst/>
          </a:prstGeom>
          <a:solidFill>
            <a:srgbClr val="F1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86"/>
          <p:cNvSpPr/>
          <p:nvPr>
            <p:ph idx="2" type="pic"/>
          </p:nvPr>
        </p:nvSpPr>
        <p:spPr>
          <a:xfrm>
            <a:off x="480302" y="2698847"/>
            <a:ext cx="161700" cy="161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25" name="Google Shape;1225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8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27" name="Google Shape;1227;p86"/>
          <p:cNvSpPr/>
          <p:nvPr>
            <p:ph idx="3" type="pic"/>
          </p:nvPr>
        </p:nvSpPr>
        <p:spPr>
          <a:xfrm>
            <a:off x="381000" y="1105700"/>
            <a:ext cx="4007700" cy="1366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28" name="Google Shape;1228;p86"/>
          <p:cNvSpPr txBox="1"/>
          <p:nvPr>
            <p:ph idx="4" type="body"/>
          </p:nvPr>
        </p:nvSpPr>
        <p:spPr>
          <a:xfrm>
            <a:off x="392700" y="3027773"/>
            <a:ext cx="25674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29" name="Google Shape;1229;p86"/>
          <p:cNvSpPr/>
          <p:nvPr/>
        </p:nvSpPr>
        <p:spPr>
          <a:xfrm>
            <a:off x="4633675" y="1029500"/>
            <a:ext cx="41787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86"/>
          <p:cNvSpPr txBox="1"/>
          <p:nvPr>
            <p:ph idx="5" type="subTitle"/>
          </p:nvPr>
        </p:nvSpPr>
        <p:spPr>
          <a:xfrm>
            <a:off x="5096800" y="2598498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31" name="Google Shape;1231;p86"/>
          <p:cNvSpPr/>
          <p:nvPr/>
        </p:nvSpPr>
        <p:spPr>
          <a:xfrm>
            <a:off x="4721587" y="2611255"/>
            <a:ext cx="336900" cy="336900"/>
          </a:xfrm>
          <a:prstGeom prst="ellipse">
            <a:avLst/>
          </a:prstGeom>
          <a:solidFill>
            <a:srgbClr val="F1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86"/>
          <p:cNvSpPr/>
          <p:nvPr>
            <p:ph idx="6" type="pic"/>
          </p:nvPr>
        </p:nvSpPr>
        <p:spPr>
          <a:xfrm>
            <a:off x="4809177" y="269884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33" name="Google Shape;1233;p86"/>
          <p:cNvSpPr/>
          <p:nvPr>
            <p:ph idx="7" type="pic"/>
          </p:nvPr>
        </p:nvSpPr>
        <p:spPr>
          <a:xfrm>
            <a:off x="4709875" y="1105700"/>
            <a:ext cx="4007700" cy="1366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34" name="Google Shape;1234;p86"/>
          <p:cNvSpPr txBox="1"/>
          <p:nvPr>
            <p:ph idx="8" type="body"/>
          </p:nvPr>
        </p:nvSpPr>
        <p:spPr>
          <a:xfrm>
            <a:off x="4721575" y="3027773"/>
            <a:ext cx="25674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35" name="Google Shape;1235;p86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36" name="Google Shape;1236;p86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Six Icons_1">
    <p:bg>
      <p:bgPr>
        <a:solidFill>
          <a:schemeClr val="lt1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87"/>
          <p:cNvSpPr/>
          <p:nvPr/>
        </p:nvSpPr>
        <p:spPr>
          <a:xfrm>
            <a:off x="304800" y="1029500"/>
            <a:ext cx="27432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87"/>
          <p:cNvSpPr/>
          <p:nvPr/>
        </p:nvSpPr>
        <p:spPr>
          <a:xfrm>
            <a:off x="6073550" y="1029500"/>
            <a:ext cx="27432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87"/>
          <p:cNvSpPr/>
          <p:nvPr/>
        </p:nvSpPr>
        <p:spPr>
          <a:xfrm>
            <a:off x="3189175" y="1029500"/>
            <a:ext cx="27432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87"/>
          <p:cNvSpPr txBox="1"/>
          <p:nvPr>
            <p:ph idx="1" type="subTitle"/>
          </p:nvPr>
        </p:nvSpPr>
        <p:spPr>
          <a:xfrm>
            <a:off x="767925" y="2598500"/>
            <a:ext cx="21921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42" name="Google Shape;1242;p87"/>
          <p:cNvSpPr/>
          <p:nvPr/>
        </p:nvSpPr>
        <p:spPr>
          <a:xfrm>
            <a:off x="392712" y="2611255"/>
            <a:ext cx="336900" cy="336900"/>
          </a:xfrm>
          <a:prstGeom prst="ellipse">
            <a:avLst/>
          </a:prstGeom>
          <a:solidFill>
            <a:srgbClr val="F1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87"/>
          <p:cNvSpPr/>
          <p:nvPr>
            <p:ph idx="2" type="pic"/>
          </p:nvPr>
        </p:nvSpPr>
        <p:spPr>
          <a:xfrm>
            <a:off x="480302" y="2698847"/>
            <a:ext cx="161700" cy="161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4" name="Google Shape;1244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8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46" name="Google Shape;1246;p87"/>
          <p:cNvSpPr/>
          <p:nvPr>
            <p:ph idx="3" type="pic"/>
          </p:nvPr>
        </p:nvSpPr>
        <p:spPr>
          <a:xfrm>
            <a:off x="381000" y="1105700"/>
            <a:ext cx="2598000" cy="1366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47" name="Google Shape;1247;p87"/>
          <p:cNvSpPr txBox="1"/>
          <p:nvPr>
            <p:ph idx="4" type="body"/>
          </p:nvPr>
        </p:nvSpPr>
        <p:spPr>
          <a:xfrm>
            <a:off x="392700" y="3027773"/>
            <a:ext cx="25674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48" name="Google Shape;1248;p87"/>
          <p:cNvSpPr txBox="1"/>
          <p:nvPr>
            <p:ph idx="5" type="subTitle"/>
          </p:nvPr>
        </p:nvSpPr>
        <p:spPr>
          <a:xfrm>
            <a:off x="6536675" y="2598500"/>
            <a:ext cx="21921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49" name="Google Shape;1249;p87"/>
          <p:cNvSpPr/>
          <p:nvPr/>
        </p:nvSpPr>
        <p:spPr>
          <a:xfrm>
            <a:off x="6161462" y="2611255"/>
            <a:ext cx="336900" cy="336900"/>
          </a:xfrm>
          <a:prstGeom prst="ellipse">
            <a:avLst/>
          </a:prstGeom>
          <a:solidFill>
            <a:srgbClr val="F1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87"/>
          <p:cNvSpPr/>
          <p:nvPr>
            <p:ph idx="6" type="pic"/>
          </p:nvPr>
        </p:nvSpPr>
        <p:spPr>
          <a:xfrm>
            <a:off x="6249052" y="269884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51" name="Google Shape;1251;p87"/>
          <p:cNvSpPr/>
          <p:nvPr>
            <p:ph idx="7" type="pic"/>
          </p:nvPr>
        </p:nvSpPr>
        <p:spPr>
          <a:xfrm>
            <a:off x="6149750" y="1105700"/>
            <a:ext cx="2598000" cy="1366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52" name="Google Shape;1252;p87"/>
          <p:cNvSpPr txBox="1"/>
          <p:nvPr>
            <p:ph idx="8" type="body"/>
          </p:nvPr>
        </p:nvSpPr>
        <p:spPr>
          <a:xfrm>
            <a:off x="6161450" y="3027773"/>
            <a:ext cx="25674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53" name="Google Shape;1253;p87"/>
          <p:cNvSpPr txBox="1"/>
          <p:nvPr>
            <p:ph idx="9" type="subTitle"/>
          </p:nvPr>
        </p:nvSpPr>
        <p:spPr>
          <a:xfrm>
            <a:off x="3652300" y="2598500"/>
            <a:ext cx="21921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54" name="Google Shape;1254;p87"/>
          <p:cNvSpPr/>
          <p:nvPr/>
        </p:nvSpPr>
        <p:spPr>
          <a:xfrm>
            <a:off x="3277087" y="2611255"/>
            <a:ext cx="336900" cy="336900"/>
          </a:xfrm>
          <a:prstGeom prst="ellipse">
            <a:avLst/>
          </a:prstGeom>
          <a:solidFill>
            <a:srgbClr val="F1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87"/>
          <p:cNvSpPr/>
          <p:nvPr>
            <p:ph idx="13" type="pic"/>
          </p:nvPr>
        </p:nvSpPr>
        <p:spPr>
          <a:xfrm>
            <a:off x="3364677" y="2698847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56" name="Google Shape;1256;p87"/>
          <p:cNvSpPr/>
          <p:nvPr>
            <p:ph idx="14" type="pic"/>
          </p:nvPr>
        </p:nvSpPr>
        <p:spPr>
          <a:xfrm>
            <a:off x="3265375" y="1105700"/>
            <a:ext cx="2598000" cy="1366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57" name="Google Shape;1257;p87"/>
          <p:cNvSpPr txBox="1"/>
          <p:nvPr>
            <p:ph idx="15" type="body"/>
          </p:nvPr>
        </p:nvSpPr>
        <p:spPr>
          <a:xfrm>
            <a:off x="3277075" y="3027773"/>
            <a:ext cx="25674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58" name="Google Shape;1258;p87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59" name="Google Shape;1259;p87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Icons_Blue Bar">
  <p:cSld name="2_Six Icons_1">
    <p:bg>
      <p:bgPr>
        <a:solidFill>
          <a:schemeClr val="lt1"/>
        </a:solidFill>
      </p:bgPr>
    </p:bg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8"/>
          <p:cNvSpPr/>
          <p:nvPr/>
        </p:nvSpPr>
        <p:spPr>
          <a:xfrm>
            <a:off x="304800" y="1029500"/>
            <a:ext cx="2743200" cy="37623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88"/>
          <p:cNvSpPr/>
          <p:nvPr/>
        </p:nvSpPr>
        <p:spPr>
          <a:xfrm>
            <a:off x="304800" y="1029500"/>
            <a:ext cx="4178700" cy="1818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88"/>
          <p:cNvSpPr txBox="1"/>
          <p:nvPr>
            <p:ph idx="1" type="subTitle"/>
          </p:nvPr>
        </p:nvSpPr>
        <p:spPr>
          <a:xfrm>
            <a:off x="2128125" y="1169150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64" name="Google Shape;1264;p88"/>
          <p:cNvSpPr/>
          <p:nvPr>
            <p:ph idx="2" type="pic"/>
          </p:nvPr>
        </p:nvSpPr>
        <p:spPr>
          <a:xfrm>
            <a:off x="1840502" y="1269500"/>
            <a:ext cx="161700" cy="161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65" name="Google Shape;126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8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7" name="Google Shape;1267;p88"/>
          <p:cNvSpPr/>
          <p:nvPr>
            <p:ph idx="3" type="pic"/>
          </p:nvPr>
        </p:nvSpPr>
        <p:spPr>
          <a:xfrm>
            <a:off x="381000" y="1105700"/>
            <a:ext cx="1219500" cy="16530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68" name="Google Shape;1268;p88"/>
          <p:cNvSpPr txBox="1"/>
          <p:nvPr>
            <p:ph idx="4" type="body"/>
          </p:nvPr>
        </p:nvSpPr>
        <p:spPr>
          <a:xfrm>
            <a:off x="1752900" y="1598425"/>
            <a:ext cx="25674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69" name="Google Shape;1269;p88"/>
          <p:cNvSpPr/>
          <p:nvPr/>
        </p:nvSpPr>
        <p:spPr>
          <a:xfrm>
            <a:off x="304800" y="2973200"/>
            <a:ext cx="4178700" cy="1818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88"/>
          <p:cNvSpPr txBox="1"/>
          <p:nvPr>
            <p:ph idx="5" type="subTitle"/>
          </p:nvPr>
        </p:nvSpPr>
        <p:spPr>
          <a:xfrm>
            <a:off x="2128125" y="3117950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71" name="Google Shape;1271;p88"/>
          <p:cNvSpPr/>
          <p:nvPr>
            <p:ph idx="6" type="pic"/>
          </p:nvPr>
        </p:nvSpPr>
        <p:spPr>
          <a:xfrm>
            <a:off x="1840502" y="32183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72" name="Google Shape;1272;p88"/>
          <p:cNvSpPr/>
          <p:nvPr>
            <p:ph idx="7" type="pic"/>
          </p:nvPr>
        </p:nvSpPr>
        <p:spPr>
          <a:xfrm>
            <a:off x="381000" y="3038550"/>
            <a:ext cx="1219500" cy="1687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73" name="Google Shape;1273;p88"/>
          <p:cNvSpPr txBox="1"/>
          <p:nvPr>
            <p:ph idx="8" type="body"/>
          </p:nvPr>
        </p:nvSpPr>
        <p:spPr>
          <a:xfrm>
            <a:off x="1752900" y="3547225"/>
            <a:ext cx="25674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74" name="Google Shape;1274;p88"/>
          <p:cNvSpPr/>
          <p:nvPr/>
        </p:nvSpPr>
        <p:spPr>
          <a:xfrm>
            <a:off x="4638050" y="2973200"/>
            <a:ext cx="4178700" cy="1818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88"/>
          <p:cNvSpPr txBox="1"/>
          <p:nvPr>
            <p:ph idx="9" type="subTitle"/>
          </p:nvPr>
        </p:nvSpPr>
        <p:spPr>
          <a:xfrm>
            <a:off x="6461375" y="3117950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76" name="Google Shape;1276;p88"/>
          <p:cNvSpPr/>
          <p:nvPr>
            <p:ph idx="13" type="pic"/>
          </p:nvPr>
        </p:nvSpPr>
        <p:spPr>
          <a:xfrm>
            <a:off x="6173752" y="321830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88"/>
          <p:cNvSpPr/>
          <p:nvPr>
            <p:ph idx="14" type="pic"/>
          </p:nvPr>
        </p:nvSpPr>
        <p:spPr>
          <a:xfrm>
            <a:off x="4714250" y="3038550"/>
            <a:ext cx="1219500" cy="16878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78" name="Google Shape;1278;p88"/>
          <p:cNvSpPr txBox="1"/>
          <p:nvPr>
            <p:ph idx="15" type="body"/>
          </p:nvPr>
        </p:nvSpPr>
        <p:spPr>
          <a:xfrm>
            <a:off x="6086150" y="3547225"/>
            <a:ext cx="25674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79" name="Google Shape;1279;p88"/>
          <p:cNvSpPr/>
          <p:nvPr/>
        </p:nvSpPr>
        <p:spPr>
          <a:xfrm>
            <a:off x="4638050" y="1035828"/>
            <a:ext cx="4178700" cy="1818600"/>
          </a:xfrm>
          <a:prstGeom prst="roundRect">
            <a:avLst>
              <a:gd fmla="val 1724" name="adj"/>
            </a:avLst>
          </a:prstGeom>
          <a:solidFill>
            <a:schemeClr val="lt1"/>
          </a:solidFill>
          <a:ln>
            <a:noFill/>
          </a:ln>
          <a:effectLst>
            <a:outerShdw blurRad="285750" rotWithShape="0" algn="bl" dir="5460000" dist="38100">
              <a:schemeClr val="dk1">
                <a:alpha val="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88"/>
          <p:cNvSpPr txBox="1"/>
          <p:nvPr>
            <p:ph idx="16" type="subTitle"/>
          </p:nvPr>
        </p:nvSpPr>
        <p:spPr>
          <a:xfrm>
            <a:off x="6461375" y="1174400"/>
            <a:ext cx="19842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200"/>
              </a:spcBef>
              <a:spcAft>
                <a:spcPts val="200"/>
              </a:spcAft>
              <a:buSzPts val="1400"/>
              <a:buFont typeface="Manrope"/>
              <a:buNone/>
              <a:defRPr b="1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81" name="Google Shape;1281;p88"/>
          <p:cNvSpPr/>
          <p:nvPr>
            <p:ph idx="17" type="pic"/>
          </p:nvPr>
        </p:nvSpPr>
        <p:spPr>
          <a:xfrm>
            <a:off x="6173752" y="1274750"/>
            <a:ext cx="161700" cy="161700"/>
          </a:xfrm>
          <a:prstGeom prst="rect">
            <a:avLst/>
          </a:prstGeom>
          <a:noFill/>
          <a:ln>
            <a:noFill/>
          </a:ln>
        </p:spPr>
      </p:sp>
      <p:sp>
        <p:nvSpPr>
          <p:cNvPr id="1282" name="Google Shape;1282;p88"/>
          <p:cNvSpPr/>
          <p:nvPr>
            <p:ph idx="18" type="pic"/>
          </p:nvPr>
        </p:nvSpPr>
        <p:spPr>
          <a:xfrm>
            <a:off x="4714250" y="1112050"/>
            <a:ext cx="1219500" cy="1653000"/>
          </a:xfrm>
          <a:prstGeom prst="roundRect">
            <a:avLst>
              <a:gd fmla="val 4083" name="adj"/>
            </a:avLst>
          </a:prstGeom>
          <a:noFill/>
          <a:ln>
            <a:noFill/>
          </a:ln>
        </p:spPr>
      </p:sp>
      <p:sp>
        <p:nvSpPr>
          <p:cNvPr id="1283" name="Google Shape;1283;p88"/>
          <p:cNvSpPr txBox="1"/>
          <p:nvPr>
            <p:ph idx="19" type="body"/>
          </p:nvPr>
        </p:nvSpPr>
        <p:spPr>
          <a:xfrm>
            <a:off x="6086150" y="1598289"/>
            <a:ext cx="25674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84" name="Google Shape;1284;p88"/>
          <p:cNvSpPr txBox="1"/>
          <p:nvPr>
            <p:ph type="title"/>
          </p:nvPr>
        </p:nvSpPr>
        <p:spPr>
          <a:xfrm>
            <a:off x="849990" y="294648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anrope ExtraBold"/>
              <a:buNone/>
              <a:defRPr b="0" sz="20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85" name="Google Shape;1285;p8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Quote Red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8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27700" y="276225"/>
            <a:ext cx="459105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89"/>
          <p:cNvSpPr txBox="1"/>
          <p:nvPr>
            <p:ph type="ctrTitle"/>
          </p:nvPr>
        </p:nvSpPr>
        <p:spPr>
          <a:xfrm>
            <a:off x="1875550" y="2126325"/>
            <a:ext cx="53022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289" name="Google Shape;1289;p8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290" name="Google Shape;129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229" y="315470"/>
            <a:ext cx="1774000" cy="16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8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Quote Red_2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9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827700" y="276225"/>
            <a:ext cx="459105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9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95" name="Google Shape;1295;p90"/>
          <p:cNvSpPr txBox="1"/>
          <p:nvPr>
            <p:ph type="ctrTitle"/>
          </p:nvPr>
        </p:nvSpPr>
        <p:spPr>
          <a:xfrm>
            <a:off x="1875550" y="2126325"/>
            <a:ext cx="53022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 ExtraBold"/>
              <a:buNone/>
              <a:defRPr b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296" name="Google Shape;1296;p9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014229" y="315470"/>
            <a:ext cx="1774000" cy="16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9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">
  <p:cSld name="Quote Red_2_1">
    <p:bg>
      <p:bgPr>
        <a:gradFill>
          <a:gsLst>
            <a:gs pos="0">
              <a:srgbClr val="D6EBF3"/>
            </a:gs>
            <a:gs pos="100000">
              <a:schemeClr val="lt2"/>
            </a:gs>
          </a:gsLst>
          <a:lin ang="18000042" scaled="0"/>
        </a:gra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17450" y="242150"/>
            <a:ext cx="4680799" cy="46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9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01" name="Google Shape;1301;p91"/>
          <p:cNvSpPr txBox="1"/>
          <p:nvPr>
            <p:ph type="ctrTitle"/>
          </p:nvPr>
        </p:nvSpPr>
        <p:spPr>
          <a:xfrm>
            <a:off x="1875550" y="2126325"/>
            <a:ext cx="53022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 ExtraBold"/>
              <a:buNone/>
              <a:defRPr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02" name="Google Shape;130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229" y="315470"/>
            <a:ext cx="1774000" cy="16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9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-Speaker" showMasterSp="0">
  <p:cSld name="1-Speaker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857251" y="3122459"/>
            <a:ext cx="14097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5pPr>
            <a:lvl6pPr indent="-3302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6pPr>
            <a:lvl7pPr indent="-3302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7pPr>
            <a:lvl8pPr indent="-3302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8pPr>
            <a:lvl9pPr indent="-3302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2" type="body"/>
          </p:nvPr>
        </p:nvSpPr>
        <p:spPr>
          <a:xfrm>
            <a:off x="857251" y="3778250"/>
            <a:ext cx="1409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3" type="body"/>
          </p:nvPr>
        </p:nvSpPr>
        <p:spPr>
          <a:xfrm>
            <a:off x="3143263" y="1514474"/>
            <a:ext cx="49311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4" name="Google Shape;84;p10"/>
          <p:cNvSpPr/>
          <p:nvPr>
            <p:ph idx="4" type="pic"/>
          </p:nvPr>
        </p:nvSpPr>
        <p:spPr>
          <a:xfrm>
            <a:off x="857250" y="1515200"/>
            <a:ext cx="1428600" cy="1426500"/>
          </a:xfrm>
          <a:prstGeom prst="ellipse">
            <a:avLst/>
          </a:prstGeom>
          <a:solidFill>
            <a:srgbClr val="D9ECF8"/>
          </a:solidFill>
          <a:ln>
            <a:noFill/>
          </a:ln>
        </p:spPr>
      </p:sp>
      <p:sp>
        <p:nvSpPr>
          <p:cNvPr id="85" name="Google Shape;85;p10"/>
          <p:cNvSpPr txBox="1"/>
          <p:nvPr>
            <p:ph type="title"/>
          </p:nvPr>
        </p:nvSpPr>
        <p:spPr>
          <a:xfrm>
            <a:off x="285008" y="273844"/>
            <a:ext cx="77895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venir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0"/>
          <p:cNvSpPr/>
          <p:nvPr>
            <p:ph idx="5" type="pic"/>
          </p:nvPr>
        </p:nvSpPr>
        <p:spPr>
          <a:xfrm>
            <a:off x="857250" y="4293394"/>
            <a:ext cx="1409700" cy="3357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0"/>
          <p:cNvSpPr txBox="1"/>
          <p:nvPr/>
        </p:nvSpPr>
        <p:spPr>
          <a:xfrm>
            <a:off x="69291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888B8F"/>
                </a:solidFill>
                <a:latin typeface="Avenir"/>
                <a:ea typeface="Avenir"/>
                <a:cs typeface="Avenir"/>
                <a:sym typeface="Avenir"/>
              </a:rPr>
              <a:t>Confidential - Not for distribution  </a:t>
            </a:r>
            <a:r>
              <a:rPr lang="en" sz="6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|</a:t>
            </a:r>
            <a:endParaRPr sz="6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" name="Google Shape;88;p10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353568"/>
            <a:ext cx="342902" cy="34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0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91" name="Google Shape;91;p10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92" name="Google Shape;92;p10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" name="Google Shape;93;p1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94" name="Google Shape;94;p1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95" name="Google Shape;95;p1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96" name="Google Shape;96;p1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97" name="Google Shape;97;p1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98" name="Google Shape;98;p10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99" name="Google Shape;99;p10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00" name="Google Shape;100;p10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10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02" name="Google Shape;102;p10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03" name="Google Shape;103;p10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04" name="Google Shape;104;p10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05" name="Google Shape;105;p10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4">
  <p:cSld name="Quote Blue">
    <p:bg>
      <p:bgPr>
        <a:solidFill>
          <a:schemeClr val="lt1"/>
        </a:solidFill>
      </p:bgPr>
    </p:bg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Google Shape;1305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04717" y="231578"/>
            <a:ext cx="4702050" cy="47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92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07" name="Google Shape;1307;p92"/>
          <p:cNvSpPr txBox="1"/>
          <p:nvPr>
            <p:ph type="ctrTitle"/>
          </p:nvPr>
        </p:nvSpPr>
        <p:spPr>
          <a:xfrm>
            <a:off x="1875550" y="2126325"/>
            <a:ext cx="53022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 ExtraBold"/>
              <a:buNone/>
              <a:defRPr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b="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08" name="Google Shape;130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025" y="289500"/>
            <a:ext cx="1820124" cy="16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92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Collage">
  <p:cSld name="Full Page Image">
    <p:bg>
      <p:bgPr>
        <a:gradFill>
          <a:gsLst>
            <a:gs pos="0">
              <a:srgbClr val="133C62"/>
            </a:gs>
            <a:gs pos="100000">
              <a:srgbClr val="0B2F5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93"/>
          <p:cNvSpPr txBox="1"/>
          <p:nvPr>
            <p:ph type="title"/>
          </p:nvPr>
        </p:nvSpPr>
        <p:spPr>
          <a:xfrm>
            <a:off x="4956475" y="1762150"/>
            <a:ext cx="35466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anrope ExtraBold"/>
              <a:buNone/>
              <a:defRPr b="0" sz="32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12" name="Google Shape;131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93"/>
          <p:cNvSpPr txBox="1"/>
          <p:nvPr>
            <p:ph idx="1" type="subTitle"/>
          </p:nvPr>
        </p:nvSpPr>
        <p:spPr>
          <a:xfrm>
            <a:off x="4956475" y="1298450"/>
            <a:ext cx="2732100" cy="3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ExtraBold"/>
              <a:buNone/>
              <a:defRPr sz="12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14" name="Google Shape;1314;p93"/>
          <p:cNvSpPr txBox="1"/>
          <p:nvPr>
            <p:ph idx="2" type="body"/>
          </p:nvPr>
        </p:nvSpPr>
        <p:spPr>
          <a:xfrm>
            <a:off x="4956475" y="2450950"/>
            <a:ext cx="3491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None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 Medium"/>
              <a:buChar char="•"/>
              <a:defRPr i="0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15" name="Google Shape;1315;p93"/>
          <p:cNvSpPr/>
          <p:nvPr>
            <p:ph idx="3" type="pic"/>
          </p:nvPr>
        </p:nvSpPr>
        <p:spPr>
          <a:xfrm>
            <a:off x="367525" y="1036200"/>
            <a:ext cx="2073900" cy="3707100"/>
          </a:xfrm>
          <a:prstGeom prst="roundRect">
            <a:avLst>
              <a:gd fmla="val 2400" name="adj"/>
            </a:avLst>
          </a:prstGeom>
          <a:noFill/>
          <a:ln>
            <a:noFill/>
          </a:ln>
        </p:spPr>
      </p:sp>
      <p:sp>
        <p:nvSpPr>
          <p:cNvPr id="1316" name="Google Shape;1316;p93"/>
          <p:cNvSpPr/>
          <p:nvPr>
            <p:ph idx="4" type="pic"/>
          </p:nvPr>
        </p:nvSpPr>
        <p:spPr>
          <a:xfrm>
            <a:off x="2495502" y="1036200"/>
            <a:ext cx="2073900" cy="1828800"/>
          </a:xfrm>
          <a:prstGeom prst="roundRect">
            <a:avLst>
              <a:gd fmla="val 2400" name="adj"/>
            </a:avLst>
          </a:prstGeom>
          <a:noFill/>
          <a:ln>
            <a:noFill/>
          </a:ln>
        </p:spPr>
      </p:sp>
      <p:sp>
        <p:nvSpPr>
          <p:cNvPr id="1317" name="Google Shape;1317;p93"/>
          <p:cNvSpPr/>
          <p:nvPr>
            <p:ph idx="5" type="pic"/>
          </p:nvPr>
        </p:nvSpPr>
        <p:spPr>
          <a:xfrm>
            <a:off x="2495502" y="2916606"/>
            <a:ext cx="2073900" cy="1826700"/>
          </a:xfrm>
          <a:prstGeom prst="roundRect">
            <a:avLst>
              <a:gd fmla="val 2400" name="adj"/>
            </a:avLst>
          </a:prstGeom>
          <a:noFill/>
          <a:ln>
            <a:noFill/>
          </a:ln>
        </p:spPr>
      </p:sp>
      <p:sp>
        <p:nvSpPr>
          <p:cNvPr id="1318" name="Google Shape;1318;p93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9" name="Google Shape;1319;p93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solidFill>
          <a:schemeClr val="lt1"/>
        </a:solidFill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94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94"/>
          <p:cNvSpPr txBox="1"/>
          <p:nvPr>
            <p:ph idx="1" type="body"/>
          </p:nvPr>
        </p:nvSpPr>
        <p:spPr>
          <a:xfrm>
            <a:off x="285000" y="1545250"/>
            <a:ext cx="31560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23" name="Google Shape;1323;p94"/>
          <p:cNvSpPr txBox="1"/>
          <p:nvPr>
            <p:ph type="title"/>
          </p:nvPr>
        </p:nvSpPr>
        <p:spPr>
          <a:xfrm>
            <a:off x="285000" y="980525"/>
            <a:ext cx="29751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sz="24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ExtraBold"/>
              <a:buNone/>
              <a:defRPr b="0" sz="24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24" name="Google Shape;1324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94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rgbClr val="CFE9F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rgbClr val="CFE9F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26" name="Google Shape;1326;p94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Light">
  <p:cSld name="PICTURE_WITH_CAPTION_TEXT_2">
    <p:bg>
      <p:bgPr>
        <a:solidFill>
          <a:schemeClr val="lt1"/>
        </a:solidFill>
      </p:bgPr>
    </p:bg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5"/>
          <p:cNvSpPr txBox="1"/>
          <p:nvPr>
            <p:ph type="title"/>
          </p:nvPr>
        </p:nvSpPr>
        <p:spPr>
          <a:xfrm>
            <a:off x="4956475" y="1762150"/>
            <a:ext cx="35466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anrope ExtraBold"/>
              <a:buNone/>
              <a:defRPr b="0" sz="32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29" name="Google Shape;1329;p95"/>
          <p:cNvSpPr txBox="1"/>
          <p:nvPr>
            <p:ph idx="1" type="subTitle"/>
          </p:nvPr>
        </p:nvSpPr>
        <p:spPr>
          <a:xfrm>
            <a:off x="4956475" y="1298450"/>
            <a:ext cx="2732100" cy="3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anrope"/>
              <a:buNone/>
              <a:defRPr b="1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69B5"/>
              </a:buClr>
              <a:buSzPts val="1200"/>
              <a:buFont typeface="Manrope SemiBold"/>
              <a:buNone/>
              <a:defRPr sz="1200">
                <a:solidFill>
                  <a:srgbClr val="1769B5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330" name="Google Shape;1330;p95"/>
          <p:cNvSpPr txBox="1"/>
          <p:nvPr>
            <p:ph idx="2" type="body"/>
          </p:nvPr>
        </p:nvSpPr>
        <p:spPr>
          <a:xfrm>
            <a:off x="4956475" y="2450950"/>
            <a:ext cx="3491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None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•"/>
              <a:defRPr i="0" sz="12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Manrope"/>
              <a:buChar char="•"/>
              <a:defRPr i="0" sz="120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31" name="Google Shape;1331;p95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332" name="Google Shape;13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7350" y="914400"/>
            <a:ext cx="3683502" cy="368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95"/>
          <p:cNvSpPr/>
          <p:nvPr>
            <p:ph idx="3" type="pic"/>
          </p:nvPr>
        </p:nvSpPr>
        <p:spPr>
          <a:xfrm>
            <a:off x="881875" y="1168925"/>
            <a:ext cx="3174600" cy="31746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334" name="Google Shape;133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95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Light 1">
  <p:cSld name="PICTURE_WITH_CAPTION_TEXT_2_2"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6"/>
          <p:cNvSpPr/>
          <p:nvPr/>
        </p:nvSpPr>
        <p:spPr>
          <a:xfrm>
            <a:off x="2668500" y="-17700"/>
            <a:ext cx="6475500" cy="5178900"/>
          </a:xfrm>
          <a:prstGeom prst="rect">
            <a:avLst/>
          </a:prstGeom>
          <a:gradFill>
            <a:gsLst>
              <a:gs pos="0">
                <a:srgbClr val="1A77CC"/>
              </a:gs>
              <a:gs pos="100000">
                <a:schemeClr val="accent1"/>
              </a:gs>
            </a:gsLst>
            <a:lin ang="1800004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8" name="Google Shape;1338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96"/>
          <p:cNvSpPr txBox="1"/>
          <p:nvPr>
            <p:ph idx="1" type="body"/>
          </p:nvPr>
        </p:nvSpPr>
        <p:spPr>
          <a:xfrm>
            <a:off x="285000" y="1773850"/>
            <a:ext cx="21732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40" name="Google Shape;1340;p96"/>
          <p:cNvSpPr txBox="1"/>
          <p:nvPr>
            <p:ph type="title"/>
          </p:nvPr>
        </p:nvSpPr>
        <p:spPr>
          <a:xfrm>
            <a:off x="285000" y="980525"/>
            <a:ext cx="21732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sz="2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41" name="Google Shape;1341;p96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42" name="Google Shape;1342;p96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Light 1 1">
  <p:cSld name="PICTURE_WITH_CAPTION_TEXT_2_2_1"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97"/>
          <p:cNvSpPr/>
          <p:nvPr/>
        </p:nvSpPr>
        <p:spPr>
          <a:xfrm>
            <a:off x="2668500" y="-17700"/>
            <a:ext cx="6475500" cy="5178900"/>
          </a:xfrm>
          <a:prstGeom prst="rect">
            <a:avLst/>
          </a:prstGeom>
          <a:gradFill>
            <a:gsLst>
              <a:gs pos="0">
                <a:srgbClr val="1A77CC"/>
              </a:gs>
              <a:gs pos="100000">
                <a:schemeClr val="accent1"/>
              </a:gs>
            </a:gsLst>
            <a:lin ang="1800004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5" name="Google Shape;1345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97"/>
          <p:cNvSpPr txBox="1"/>
          <p:nvPr>
            <p:ph idx="1" type="body"/>
          </p:nvPr>
        </p:nvSpPr>
        <p:spPr>
          <a:xfrm>
            <a:off x="285000" y="1773850"/>
            <a:ext cx="21732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47" name="Google Shape;1347;p97"/>
          <p:cNvSpPr txBox="1"/>
          <p:nvPr>
            <p:ph type="title"/>
          </p:nvPr>
        </p:nvSpPr>
        <p:spPr>
          <a:xfrm>
            <a:off x="285000" y="980525"/>
            <a:ext cx="21732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sz="2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48" name="Google Shape;1348;p97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349" name="Google Shape;134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200" y="1028450"/>
            <a:ext cx="5136102" cy="28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97"/>
          <p:cNvSpPr/>
          <p:nvPr>
            <p:ph idx="2" type="pic"/>
          </p:nvPr>
        </p:nvSpPr>
        <p:spPr>
          <a:xfrm>
            <a:off x="4036975" y="1144325"/>
            <a:ext cx="3738300" cy="24015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351" name="Google Shape;1351;p97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blue">
  <p:cSld name="PICTURE_WITH_CAPTION_TEXT_2_1"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98"/>
          <p:cNvSpPr/>
          <p:nvPr/>
        </p:nvSpPr>
        <p:spPr>
          <a:xfrm>
            <a:off x="2668500" y="-15750"/>
            <a:ext cx="6475500" cy="5175000"/>
          </a:xfrm>
          <a:prstGeom prst="rect">
            <a:avLst/>
          </a:prstGeom>
          <a:gradFill>
            <a:gsLst>
              <a:gs pos="0">
                <a:srgbClr val="133C62"/>
              </a:gs>
              <a:gs pos="100000">
                <a:srgbClr val="0B2F5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4" name="Google Shape;1354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98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56" name="Google Shape;1356;p98"/>
          <p:cNvSpPr txBox="1"/>
          <p:nvPr>
            <p:ph idx="1" type="body"/>
          </p:nvPr>
        </p:nvSpPr>
        <p:spPr>
          <a:xfrm>
            <a:off x="285000" y="1773850"/>
            <a:ext cx="21732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57" name="Google Shape;1357;p98"/>
          <p:cNvSpPr txBox="1"/>
          <p:nvPr>
            <p:ph type="title"/>
          </p:nvPr>
        </p:nvSpPr>
        <p:spPr>
          <a:xfrm>
            <a:off x="285000" y="980525"/>
            <a:ext cx="21732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sz="2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58" name="Google Shape;1358;p98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blue 1">
  <p:cSld name="PICTURE_WITH_CAPTION_TEXT_2_1_2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99"/>
          <p:cNvSpPr/>
          <p:nvPr/>
        </p:nvSpPr>
        <p:spPr>
          <a:xfrm>
            <a:off x="2668500" y="-15750"/>
            <a:ext cx="6475500" cy="5175000"/>
          </a:xfrm>
          <a:prstGeom prst="rect">
            <a:avLst/>
          </a:prstGeom>
          <a:gradFill>
            <a:gsLst>
              <a:gs pos="0">
                <a:srgbClr val="133C62"/>
              </a:gs>
              <a:gs pos="100000">
                <a:srgbClr val="0B2F5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1" name="Google Shape;1361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99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63" name="Google Shape;1363;p99"/>
          <p:cNvSpPr txBox="1"/>
          <p:nvPr>
            <p:ph idx="1" type="body"/>
          </p:nvPr>
        </p:nvSpPr>
        <p:spPr>
          <a:xfrm>
            <a:off x="285000" y="1773850"/>
            <a:ext cx="21732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i="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anrope"/>
              <a:buNone/>
              <a:defRPr i="0" u="none" cap="none" strike="noStrike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364" name="Google Shape;1364;p99"/>
          <p:cNvSpPr txBox="1"/>
          <p:nvPr>
            <p:ph type="title"/>
          </p:nvPr>
        </p:nvSpPr>
        <p:spPr>
          <a:xfrm>
            <a:off x="285000" y="980525"/>
            <a:ext cx="21732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sz="2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rope ExtraBold"/>
              <a:buNone/>
              <a:defRPr b="0" sz="20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pic>
        <p:nvPicPr>
          <p:cNvPr id="1365" name="Google Shape;136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200" y="1028450"/>
            <a:ext cx="5136102" cy="28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99"/>
          <p:cNvSpPr/>
          <p:nvPr>
            <p:ph idx="2" type="pic"/>
          </p:nvPr>
        </p:nvSpPr>
        <p:spPr>
          <a:xfrm>
            <a:off x="4036975" y="1144325"/>
            <a:ext cx="3738300" cy="2401500"/>
          </a:xfrm>
          <a:prstGeom prst="roundRect">
            <a:avLst>
              <a:gd fmla="val 2983" name="adj"/>
            </a:avLst>
          </a:prstGeom>
          <a:noFill/>
          <a:ln>
            <a:noFill/>
          </a:ln>
        </p:spPr>
      </p:sp>
      <p:sp>
        <p:nvSpPr>
          <p:cNvPr id="1367" name="Google Shape;1367;p99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- dark">
  <p:cSld name="PICTURE_WITH_CAPTION_TEXT_2_1_1">
    <p:bg>
      <p:bgPr>
        <a:gradFill>
          <a:gsLst>
            <a:gs pos="0">
              <a:srgbClr val="1A77CC"/>
            </a:gs>
            <a:gs pos="100000">
              <a:schemeClr val="accent1"/>
            </a:gs>
          </a:gsLst>
          <a:lin ang="18000042" scaled="0"/>
        </a:gradFill>
      </p:bgPr>
    </p:bg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00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370" name="Google Shape;137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304800"/>
            <a:ext cx="316600" cy="3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100"/>
          <p:cNvSpPr txBox="1"/>
          <p:nvPr>
            <p:ph type="ctrTitle"/>
          </p:nvPr>
        </p:nvSpPr>
        <p:spPr>
          <a:xfrm>
            <a:off x="1105475" y="1261075"/>
            <a:ext cx="6933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nrope ExtraBold"/>
              <a:buNone/>
              <a:defRPr b="0" sz="3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72" name="Google Shape;1372;p100"/>
          <p:cNvSpPr txBox="1"/>
          <p:nvPr>
            <p:ph idx="1" type="subTitle"/>
          </p:nvPr>
        </p:nvSpPr>
        <p:spPr>
          <a:xfrm>
            <a:off x="280550" y="1846480"/>
            <a:ext cx="8492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i="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3" name="Google Shape;1373;p100"/>
          <p:cNvSpPr/>
          <p:nvPr>
            <p:ph idx="2" type="pic"/>
          </p:nvPr>
        </p:nvSpPr>
        <p:spPr>
          <a:xfrm>
            <a:off x="1749850" y="2427925"/>
            <a:ext cx="5631900" cy="2985300"/>
          </a:xfrm>
          <a:prstGeom prst="roundRect">
            <a:avLst>
              <a:gd fmla="val 945" name="adj"/>
            </a:avLst>
          </a:prstGeom>
          <a:noFill/>
          <a:ln>
            <a:noFill/>
          </a:ln>
        </p:spPr>
      </p:sp>
      <p:sp>
        <p:nvSpPr>
          <p:cNvPr id="1374" name="Google Shape;1374;p100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Picture ">
  <p:cSld name="PICTURE_WITH_CAPTION_TEXT_1"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01"/>
          <p:cNvSpPr/>
          <p:nvPr>
            <p:ph idx="2" type="pic"/>
          </p:nvPr>
        </p:nvSpPr>
        <p:spPr>
          <a:xfrm>
            <a:off x="7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77" name="Google Shape;1377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6216" y="201168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101"/>
          <p:cNvSpPr txBox="1"/>
          <p:nvPr>
            <p:ph type="title"/>
          </p:nvPr>
        </p:nvSpPr>
        <p:spPr>
          <a:xfrm>
            <a:off x="1509658" y="2233637"/>
            <a:ext cx="61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  <a:defRPr sz="36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anrope ExtraBold"/>
              <a:buNone/>
              <a:defRPr b="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379" name="Google Shape;1379;p101"/>
          <p:cNvSpPr txBox="1"/>
          <p:nvPr>
            <p:ph idx="12" type="sldNum"/>
          </p:nvPr>
        </p:nvSpPr>
        <p:spPr>
          <a:xfrm>
            <a:off x="283464" y="4826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 algn="l"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/122</a:t>
            </a:r>
            <a:endParaRPr/>
          </a:p>
        </p:txBody>
      </p:sp>
      <p:sp>
        <p:nvSpPr>
          <p:cNvPr id="1380" name="Google Shape;1380;p101"/>
          <p:cNvSpPr txBox="1"/>
          <p:nvPr/>
        </p:nvSpPr>
        <p:spPr>
          <a:xfrm>
            <a:off x="7081547" y="4922950"/>
            <a:ext cx="1887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Confidential - Not for </a:t>
            </a:r>
            <a:r>
              <a:rPr lang="en" sz="6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distribution</a:t>
            </a:r>
            <a:r>
              <a:rPr i="0" lang="en" sz="6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i="0" sz="6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94.xml"/><Relationship Id="rId46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73" Type="http://schemas.openxmlformats.org/officeDocument/2006/relationships/slideLayout" Target="../slideLayouts/slideLayout124.xml"/><Relationship Id="rId72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81.xml"/><Relationship Id="rId74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83.xml"/><Relationship Id="rId76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86.xml"/><Relationship Id="rId79" Type="http://schemas.openxmlformats.org/officeDocument/2006/relationships/theme" Target="../theme/theme2.xml"/><Relationship Id="rId34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129.xml"/><Relationship Id="rId71" Type="http://schemas.openxmlformats.org/officeDocument/2006/relationships/slideLayout" Target="../slideLayouts/slideLayout122.xml"/><Relationship Id="rId70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113.xml"/><Relationship Id="rId61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115.xml"/><Relationship Id="rId63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74.xml"/><Relationship Id="rId67" Type="http://schemas.openxmlformats.org/officeDocument/2006/relationships/slideLayout" Target="../slideLayouts/slideLayout118.xml"/><Relationship Id="rId60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1.xml"/><Relationship Id="rId53" Type="http://schemas.openxmlformats.org/officeDocument/2006/relationships/slideLayout" Target="../slideLayouts/slideLayout104.xml"/><Relationship Id="rId52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oppins SemiBold"/>
              <a:buNone/>
              <a:defRPr i="0" sz="2000" u="none" cap="none" strike="noStrike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5008" y="792679"/>
            <a:ext cx="8487600" cy="3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 Light"/>
              <a:buChar char="•"/>
              <a:defRPr i="0" sz="15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 Light"/>
              <a:buChar char="•"/>
              <a:defRPr i="0" sz="15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 Light"/>
              <a:buChar char="•"/>
              <a:defRPr i="0" sz="15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 Light"/>
              <a:buChar char="•"/>
              <a:defRPr i="0" sz="15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 Light"/>
              <a:buChar char="•"/>
              <a:defRPr i="0" sz="15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•"/>
              <a:defRPr i="0" sz="14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•"/>
              <a:defRPr i="0" sz="14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•"/>
              <a:defRPr i="0" sz="14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•"/>
              <a:defRPr i="0" sz="14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r">
              <a:buNone/>
              <a:defRPr sz="6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-1739830" y="1104900"/>
            <a:ext cx="1676400" cy="3752850"/>
            <a:chOff x="-1739830" y="1227667"/>
            <a:chExt cx="1676400" cy="4169833"/>
          </a:xfrm>
        </p:grpSpPr>
        <p:grpSp>
          <p:nvGrpSpPr>
            <p:cNvPr id="10" name="Google Shape;10;p1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1" name="Google Shape;11;p1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" name="Google Shape;12;p1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3" name="Google Shape;13;p1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15" name="Google Shape;15;p1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17" name="Google Shape;17;p1"/>
          <p:cNvGrpSpPr/>
          <p:nvPr/>
        </p:nvGrpSpPr>
        <p:grpSpPr>
          <a:xfrm>
            <a:off x="9131220" y="1104900"/>
            <a:ext cx="1676400" cy="3752850"/>
            <a:chOff x="-1739830" y="1227667"/>
            <a:chExt cx="1676400" cy="4169833"/>
          </a:xfrm>
        </p:grpSpPr>
        <p:grpSp>
          <p:nvGrpSpPr>
            <p:cNvPr id="18" name="Google Shape;18;p1"/>
            <p:cNvGrpSpPr/>
            <p:nvPr/>
          </p:nvGrpSpPr>
          <p:grpSpPr>
            <a:xfrm>
              <a:off x="-1739830" y="1227667"/>
              <a:ext cx="1676400" cy="4169833"/>
              <a:chOff x="-1748297" y="1227667"/>
              <a:chExt cx="1676400" cy="4169833"/>
            </a:xfrm>
          </p:grpSpPr>
          <p:cxnSp>
            <p:nvCxnSpPr>
              <p:cNvPr id="19" name="Google Shape;19;p1"/>
              <p:cNvCxnSpPr/>
              <p:nvPr/>
            </p:nvCxnSpPr>
            <p:spPr>
              <a:xfrm rot="10800000">
                <a:off x="-1748297" y="1227667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1" name="Google Shape;21;p1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22" name="Google Shape;22;p1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sz="1100"/>
              </a:p>
            </p:txBody>
          </p:sp>
          <p:cxnSp>
            <p:nvCxnSpPr>
              <p:cNvPr id="23" name="Google Shape;23;p1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24" name="Google Shape;24;p1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6">
          <p15:clr>
            <a:srgbClr val="F26B43"/>
          </p15:clr>
        </p15:guide>
        <p15:guide id="2" orient="horz" pos="342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5526">
          <p15:clr>
            <a:srgbClr val="F26B43"/>
          </p15:clr>
        </p15:guide>
        <p15:guide id="5" orient="horz" pos="2988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6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3"/>
          <p:cNvSpPr txBox="1"/>
          <p:nvPr>
            <p:ph type="title"/>
          </p:nvPr>
        </p:nvSpPr>
        <p:spPr>
          <a:xfrm>
            <a:off x="285008" y="273844"/>
            <a:ext cx="74814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ExtraBold"/>
              <a:buNone/>
              <a:defRPr i="0" sz="18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 ExtraBold"/>
              <a:buNone/>
              <a:defRPr i="0" sz="1400" cap="none" strike="noStrike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671" name="Google Shape;671;p53"/>
          <p:cNvSpPr txBox="1"/>
          <p:nvPr>
            <p:ph idx="12" type="sldNum"/>
          </p:nvPr>
        </p:nvSpPr>
        <p:spPr>
          <a:xfrm>
            <a:off x="8556775" y="4902250"/>
            <a:ext cx="548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2" name="Google Shape;672;p53"/>
          <p:cNvGrpSpPr/>
          <p:nvPr/>
        </p:nvGrpSpPr>
        <p:grpSpPr>
          <a:xfrm>
            <a:off x="-1739830" y="800100"/>
            <a:ext cx="1676400" cy="4057650"/>
            <a:chOff x="-1739830" y="889000"/>
            <a:chExt cx="1676400" cy="4508500"/>
          </a:xfrm>
        </p:grpSpPr>
        <p:grpSp>
          <p:nvGrpSpPr>
            <p:cNvPr id="673" name="Google Shape;673;p53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674" name="Google Shape;674;p53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75" name="Google Shape;675;p53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76" name="Google Shape;676;p53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677" name="Google Shape;677;p53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678" name="Google Shape;678;p53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679" name="Google Shape;679;p53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grpSp>
        <p:nvGrpSpPr>
          <p:cNvPr id="680" name="Google Shape;680;p53"/>
          <p:cNvGrpSpPr/>
          <p:nvPr/>
        </p:nvGrpSpPr>
        <p:grpSpPr>
          <a:xfrm>
            <a:off x="9131220" y="800100"/>
            <a:ext cx="1676400" cy="4057650"/>
            <a:chOff x="-1739830" y="889000"/>
            <a:chExt cx="1676400" cy="4508500"/>
          </a:xfrm>
        </p:grpSpPr>
        <p:grpSp>
          <p:nvGrpSpPr>
            <p:cNvPr id="681" name="Google Shape;681;p53"/>
            <p:cNvGrpSpPr/>
            <p:nvPr/>
          </p:nvGrpSpPr>
          <p:grpSpPr>
            <a:xfrm>
              <a:off x="-1739830" y="889000"/>
              <a:ext cx="1676400" cy="4508500"/>
              <a:chOff x="-1748297" y="889000"/>
              <a:chExt cx="1676400" cy="4508500"/>
            </a:xfrm>
          </p:grpSpPr>
          <p:cxnSp>
            <p:nvCxnSpPr>
              <p:cNvPr id="682" name="Google Shape;682;p53"/>
              <p:cNvCxnSpPr/>
              <p:nvPr/>
            </p:nvCxnSpPr>
            <p:spPr>
              <a:xfrm rot="10800000">
                <a:off x="-1748297" y="8890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83" name="Google Shape;683;p53"/>
              <p:cNvCxnSpPr/>
              <p:nvPr/>
            </p:nvCxnSpPr>
            <p:spPr>
              <a:xfrm rot="10800000">
                <a:off x="-1748297" y="5397500"/>
                <a:ext cx="167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84" name="Google Shape;684;p53"/>
            <p:cNvGrpSpPr/>
            <p:nvPr/>
          </p:nvGrpSpPr>
          <p:grpSpPr>
            <a:xfrm>
              <a:off x="-1527104" y="2341257"/>
              <a:ext cx="1251000" cy="1410561"/>
              <a:chOff x="-1527104" y="2341257"/>
              <a:chExt cx="1251000" cy="1410561"/>
            </a:xfrm>
          </p:grpSpPr>
          <p:sp>
            <p:nvSpPr>
              <p:cNvPr id="685" name="Google Shape;685;p53"/>
              <p:cNvSpPr txBox="1"/>
              <p:nvPr/>
            </p:nvSpPr>
            <p:spPr>
              <a:xfrm>
                <a:off x="-1527104" y="2840912"/>
                <a:ext cx="1251000" cy="5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Please keep all content between the dotted lines</a:t>
                </a:r>
                <a:endParaRPr b="0" i="0" sz="11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686" name="Google Shape;686;p53"/>
              <p:cNvCxnSpPr/>
              <p:nvPr/>
            </p:nvCxnSpPr>
            <p:spPr>
              <a:xfrm rot="10800000">
                <a:off x="-901630" y="2341257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687" name="Google Shape;687;p53"/>
              <p:cNvCxnSpPr/>
              <p:nvPr/>
            </p:nvCxnSpPr>
            <p:spPr>
              <a:xfrm rot="10800000">
                <a:off x="-901630" y="3351618"/>
                <a:ext cx="0" cy="400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F7F7F"/>
                </a:solidFill>
                <a:prstDash val="solid"/>
                <a:miter lim="800000"/>
                <a:headEnd len="med" w="med" type="stealth"/>
                <a:tailEnd len="sm" w="sm" type="none"/>
              </a:ln>
            </p:spPr>
          </p:cxnSp>
        </p:grpSp>
      </p:grpSp>
      <p:sp>
        <p:nvSpPr>
          <p:cNvPr id="688" name="Google Shape;688;p53"/>
          <p:cNvSpPr txBox="1"/>
          <p:nvPr>
            <p:ph idx="1" type="body"/>
          </p:nvPr>
        </p:nvSpPr>
        <p:spPr>
          <a:xfrm>
            <a:off x="497375" y="1258000"/>
            <a:ext cx="3700200" cy="16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  <a:defRPr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  <p:sldLayoutId id="2147483762" r:id="rId64"/>
    <p:sldLayoutId id="2147483763" r:id="rId65"/>
    <p:sldLayoutId id="2147483764" r:id="rId66"/>
    <p:sldLayoutId id="2147483765" r:id="rId67"/>
    <p:sldLayoutId id="2147483766" r:id="rId68"/>
    <p:sldLayoutId id="2147483767" r:id="rId69"/>
    <p:sldLayoutId id="2147483768" r:id="rId70"/>
    <p:sldLayoutId id="2147483769" r:id="rId71"/>
    <p:sldLayoutId id="2147483770" r:id="rId72"/>
    <p:sldLayoutId id="2147483771" r:id="rId73"/>
    <p:sldLayoutId id="2147483772" r:id="rId74"/>
    <p:sldLayoutId id="2147483773" r:id="rId75"/>
    <p:sldLayoutId id="2147483774" r:id="rId76"/>
    <p:sldLayoutId id="2147483775" r:id="rId77"/>
    <p:sldLayoutId id="2147483776" r:id="rId7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6">
          <p15:clr>
            <a:srgbClr val="F26B43"/>
          </p15:clr>
        </p15:guide>
        <p15:guide id="2" orient="horz" pos="342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5526">
          <p15:clr>
            <a:srgbClr val="F26B43"/>
          </p15:clr>
        </p15:guide>
        <p15:guide id="5" orient="horz" pos="2988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Relationship Id="rId5" Type="http://schemas.openxmlformats.org/officeDocument/2006/relationships/image" Target="../media/image67.png"/><Relationship Id="rId6" Type="http://schemas.openxmlformats.org/officeDocument/2006/relationships/image" Target="../media/image6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rhinohealth.com" TargetMode="External"/><Relationship Id="rId4" Type="http://schemas.openxmlformats.org/officeDocument/2006/relationships/hyperlink" Target="mailto:contact@rhinohealth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66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0.png"/><Relationship Id="rId4" Type="http://schemas.openxmlformats.org/officeDocument/2006/relationships/hyperlink" Target="https://dspace.mit.edu/bitstream/handle/1721.1/151725/Bio_IT_Federated_final-1.pdf?sequence=1&amp;isAllowed=y" TargetMode="External"/><Relationship Id="rId9" Type="http://schemas.openxmlformats.org/officeDocument/2006/relationships/hyperlink" Target="https://www.nature.com/articles/s41591-021-01506-3" TargetMode="External"/><Relationship Id="rId5" Type="http://schemas.openxmlformats.org/officeDocument/2006/relationships/hyperlink" Target="https://submissions.mirasmart.com/ISMRM2024/UploadPresentationVideo.aspx?sid=8gL7vmSih" TargetMode="External"/><Relationship Id="rId6" Type="http://schemas.openxmlformats.org/officeDocument/2006/relationships/hyperlink" Target="https://www.spiedigitallibrary.org/conference-proceedings-of-spie/12927/3008757/CAFES--chest-x-ray-analysis-using-federated-self-supervised/10.1117/12.3008757.short#_=_" TargetMode="External"/><Relationship Id="rId7" Type="http://schemas.openxmlformats.org/officeDocument/2006/relationships/hyperlink" Target="https://aacrjournals.org/cancerres/article/84/6_Supplement/2344/738823/Abstract-2344-Federated-image-quality-assessment" TargetMode="External"/><Relationship Id="rId8" Type="http://schemas.openxmlformats.org/officeDocument/2006/relationships/hyperlink" Target="https://jnis.bmj.com/content/14/Suppl_1/A134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Relationship Id="rId6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6" Type="http://schemas.openxmlformats.org/officeDocument/2006/relationships/image" Target="../media/image61.png"/><Relationship Id="rId7" Type="http://schemas.openxmlformats.org/officeDocument/2006/relationships/image" Target="../media/image56.png"/><Relationship Id="rId8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32"/>
          <p:cNvSpPr txBox="1"/>
          <p:nvPr>
            <p:ph type="ctrTitle"/>
          </p:nvPr>
        </p:nvSpPr>
        <p:spPr>
          <a:xfrm>
            <a:off x="280550" y="2067675"/>
            <a:ext cx="8610000" cy="132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solidFill>
                  <a:schemeClr val="accent6"/>
                </a:solidFill>
              </a:rPr>
              <a:t>Federated Computing In The Real World: From Drug Discovery to Fraud Detection</a:t>
            </a:r>
            <a:endParaRPr sz="3300">
              <a:solidFill>
                <a:schemeClr val="accent6"/>
              </a:solidFill>
            </a:endParaRPr>
          </a:p>
        </p:txBody>
      </p:sp>
      <p:sp>
        <p:nvSpPr>
          <p:cNvPr id="1580" name="Google Shape;1580;p132"/>
          <p:cNvSpPr txBox="1"/>
          <p:nvPr>
            <p:ph idx="2" type="body"/>
          </p:nvPr>
        </p:nvSpPr>
        <p:spPr>
          <a:xfrm>
            <a:off x="289481" y="4064800"/>
            <a:ext cx="3186000" cy="27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</a:rPr>
              <a:t>September</a:t>
            </a:r>
            <a:r>
              <a:rPr lang="en" sz="2400">
                <a:solidFill>
                  <a:schemeClr val="accent6"/>
                </a:solidFill>
              </a:rPr>
              <a:t> 2024</a:t>
            </a:r>
            <a:endParaRPr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141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excited to see Federated Computing applications emerging across a variety of sectors </a:t>
            </a:r>
            <a:endParaRPr/>
          </a:p>
        </p:txBody>
      </p:sp>
      <p:sp>
        <p:nvSpPr>
          <p:cNvPr id="1773" name="Google Shape;1773;p141"/>
          <p:cNvSpPr/>
          <p:nvPr/>
        </p:nvSpPr>
        <p:spPr>
          <a:xfrm>
            <a:off x="942025" y="931025"/>
            <a:ext cx="3051300" cy="175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Education &amp; Social Services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Evaluating program effectiveness across orgs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Tracking progress &amp; outcomes for certain populations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Coordinating complex care for vulnerable individuals</a:t>
            </a:r>
            <a:endParaRPr/>
          </a:p>
        </p:txBody>
      </p:sp>
      <p:sp>
        <p:nvSpPr>
          <p:cNvPr id="1774" name="Google Shape;1774;p141"/>
          <p:cNvSpPr/>
          <p:nvPr/>
        </p:nvSpPr>
        <p:spPr>
          <a:xfrm>
            <a:off x="942025" y="3139525"/>
            <a:ext cx="3051300" cy="175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Manufacturing &amp; Operations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Predictive maintenance to improve asset uptime, reduce total cost of ownership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Supply chain optimization - improve ‘just-in-time’ manufacturing &amp; logistics</a:t>
            </a:r>
            <a:endParaRPr/>
          </a:p>
        </p:txBody>
      </p:sp>
      <p:sp>
        <p:nvSpPr>
          <p:cNvPr id="1775" name="Google Shape;1775;p141"/>
          <p:cNvSpPr/>
          <p:nvPr/>
        </p:nvSpPr>
        <p:spPr>
          <a:xfrm>
            <a:off x="5237000" y="931025"/>
            <a:ext cx="3051300" cy="175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Agriculture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Production &amp; supply chain optimization to avoid waste/shortages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Privacy-preserving regulatory reporting (e.g. traceability)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Animal health monitoring</a:t>
            </a:r>
            <a:endParaRPr/>
          </a:p>
        </p:txBody>
      </p:sp>
      <p:sp>
        <p:nvSpPr>
          <p:cNvPr id="1776" name="Google Shape;1776;p141"/>
          <p:cNvSpPr/>
          <p:nvPr/>
        </p:nvSpPr>
        <p:spPr>
          <a:xfrm>
            <a:off x="5237000" y="3139525"/>
            <a:ext cx="3051300" cy="175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National Security</a:t>
            </a:r>
            <a:r>
              <a:rPr b="1" lang="en"/>
              <a:t> &amp; Intelligence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Critical sector supply chain risk assessment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Anti-terror predictive models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FCPA, PATRIOT Act, and other compliance monitoring</a:t>
            </a:r>
            <a:endParaRPr/>
          </a:p>
        </p:txBody>
      </p:sp>
      <p:sp>
        <p:nvSpPr>
          <p:cNvPr id="1777" name="Google Shape;1777;p141"/>
          <p:cNvSpPr/>
          <p:nvPr/>
        </p:nvSpPr>
        <p:spPr>
          <a:xfrm>
            <a:off x="70300" y="1329575"/>
            <a:ext cx="906600" cy="95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141"/>
          <p:cNvSpPr/>
          <p:nvPr/>
        </p:nvSpPr>
        <p:spPr>
          <a:xfrm>
            <a:off x="70300" y="3538075"/>
            <a:ext cx="906600" cy="95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41"/>
          <p:cNvSpPr/>
          <p:nvPr/>
        </p:nvSpPr>
        <p:spPr>
          <a:xfrm>
            <a:off x="4371075" y="1329575"/>
            <a:ext cx="906600" cy="95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0" name="Google Shape;1780;p141"/>
          <p:cNvSpPr/>
          <p:nvPr/>
        </p:nvSpPr>
        <p:spPr>
          <a:xfrm>
            <a:off x="4371075" y="3538075"/>
            <a:ext cx="906600" cy="95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1" name="Google Shape;178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52" y="3488927"/>
            <a:ext cx="1056500" cy="10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38" y="3020638"/>
            <a:ext cx="1993074" cy="19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8500" y="1071725"/>
            <a:ext cx="1411750" cy="14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4" name="Google Shape;1784;p141"/>
          <p:cNvSpPr txBox="1"/>
          <p:nvPr/>
        </p:nvSpPr>
        <p:spPr>
          <a:xfrm>
            <a:off x="7098300" y="472075"/>
            <a:ext cx="15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7F7F"/>
                </a:solidFill>
              </a:rPr>
              <a:t>ILLUSTRATIVE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785" name="Google Shape;1785;p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100" y="1428175"/>
            <a:ext cx="761001" cy="76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142"/>
          <p:cNvSpPr txBox="1"/>
          <p:nvPr>
            <p:ph type="title"/>
          </p:nvPr>
        </p:nvSpPr>
        <p:spPr>
          <a:xfrm>
            <a:off x="342900" y="971550"/>
            <a:ext cx="8167800" cy="2450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Thank you!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791" name="Google Shape;1791;p142"/>
          <p:cNvSpPr txBox="1"/>
          <p:nvPr>
            <p:ph idx="1" type="body"/>
          </p:nvPr>
        </p:nvSpPr>
        <p:spPr>
          <a:xfrm>
            <a:off x="357149" y="3421947"/>
            <a:ext cx="8429700" cy="1125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rope"/>
                <a:ea typeface="Manrope"/>
                <a:cs typeface="Manrope"/>
                <a:sym typeface="Manrope"/>
              </a:rPr>
              <a:t>To learn more, please visit our website at </a:t>
            </a:r>
            <a:r>
              <a:rPr lang="en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3"/>
              </a:rPr>
              <a:t>rhinohealth.com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.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rope"/>
                <a:ea typeface="Manrope"/>
                <a:cs typeface="Manrope"/>
                <a:sym typeface="Manrope"/>
              </a:rPr>
              <a:t>For a demonstration of how Rhino FCP can accelerate your work, please reach out to </a:t>
            </a:r>
            <a:r>
              <a:rPr lang="en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4"/>
              </a:rPr>
              <a:t>contact@rhinohealth.com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.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33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Rhino </a:t>
            </a:r>
            <a:r>
              <a:rPr lang="en">
                <a:solidFill>
                  <a:schemeClr val="accent6"/>
                </a:solidFill>
              </a:rPr>
              <a:t>Speakers</a:t>
            </a:r>
            <a:endParaRPr/>
          </a:p>
        </p:txBody>
      </p:sp>
      <p:pic>
        <p:nvPicPr>
          <p:cNvPr id="1586" name="Google Shape;1586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800" y="1173476"/>
            <a:ext cx="2316600" cy="23166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7" name="Google Shape;1587;p133"/>
          <p:cNvPicPr preferRelativeResize="0"/>
          <p:nvPr/>
        </p:nvPicPr>
        <p:blipFill rotWithShape="1">
          <a:blip r:embed="rId4">
            <a:alphaModFix/>
          </a:blip>
          <a:srcRect b="24953" l="0" r="0" t="0"/>
          <a:stretch/>
        </p:blipFill>
        <p:spPr>
          <a:xfrm>
            <a:off x="5620452" y="1173475"/>
            <a:ext cx="2314800" cy="23166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8" name="Google Shape;1588;p133"/>
          <p:cNvSpPr txBox="1"/>
          <p:nvPr/>
        </p:nvSpPr>
        <p:spPr>
          <a:xfrm>
            <a:off x="814350" y="3645875"/>
            <a:ext cx="353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anrope"/>
                <a:ea typeface="Manrope"/>
                <a:cs typeface="Manrope"/>
                <a:sym typeface="Manrope"/>
              </a:rPr>
              <a:t>Tal Tiano Einat</a:t>
            </a:r>
            <a:endParaRPr b="1" sz="18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nrope"/>
                <a:ea typeface="Manrope"/>
                <a:cs typeface="Manrope"/>
                <a:sym typeface="Manrope"/>
              </a:rPr>
              <a:t>Lead Software Engineer</a:t>
            </a:r>
            <a:endParaRPr sz="18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89" name="Google Shape;1589;p133"/>
          <p:cNvSpPr txBox="1"/>
          <p:nvPr/>
        </p:nvSpPr>
        <p:spPr>
          <a:xfrm>
            <a:off x="5010100" y="3645875"/>
            <a:ext cx="353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anrope"/>
                <a:ea typeface="Manrope"/>
                <a:cs typeface="Manrope"/>
                <a:sym typeface="Manrope"/>
              </a:rPr>
              <a:t>Chris Laws</a:t>
            </a:r>
            <a:endParaRPr b="1" sz="18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nrope"/>
                <a:ea typeface="Manrope"/>
                <a:cs typeface="Manrope"/>
                <a:sym typeface="Manrope"/>
              </a:rPr>
              <a:t>Chief Operating Officer</a:t>
            </a:r>
            <a:endParaRPr sz="18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34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Rhino Health’s mission</a:t>
            </a:r>
            <a:r>
              <a:rPr lang="en"/>
              <a:t> is to </a:t>
            </a:r>
            <a:r>
              <a:rPr lang="en">
                <a:solidFill>
                  <a:schemeClr val="accent6"/>
                </a:solidFill>
              </a:rPr>
              <a:t>activate the world’s data with Federated Computing</a:t>
            </a:r>
            <a:endParaRPr/>
          </a:p>
        </p:txBody>
      </p:sp>
      <p:cxnSp>
        <p:nvCxnSpPr>
          <p:cNvPr id="1595" name="Google Shape;1595;p134"/>
          <p:cNvCxnSpPr/>
          <p:nvPr/>
        </p:nvCxnSpPr>
        <p:spPr>
          <a:xfrm flipH="1" rot="10800000">
            <a:off x="476909" y="1505591"/>
            <a:ext cx="3761100" cy="5400"/>
          </a:xfrm>
          <a:prstGeom prst="straightConnector1">
            <a:avLst/>
          </a:prstGeom>
          <a:noFill/>
          <a:ln cap="flat" cmpd="sng" w="9525">
            <a:solidFill>
              <a:srgbClr val="34182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6" name="Google Shape;1596;p134"/>
          <p:cNvSpPr txBox="1"/>
          <p:nvPr/>
        </p:nvSpPr>
        <p:spPr>
          <a:xfrm>
            <a:off x="397550" y="938078"/>
            <a:ext cx="38403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0">
                <a:solidFill>
                  <a:srgbClr val="2479B3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Rhino has its roots in the NVIDIA- supported EXAM study…</a:t>
            </a:r>
            <a:endParaRPr sz="1740">
              <a:solidFill>
                <a:srgbClr val="9E9E9E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grpSp>
        <p:nvGrpSpPr>
          <p:cNvPr id="1597" name="Google Shape;1597;p134"/>
          <p:cNvGrpSpPr/>
          <p:nvPr/>
        </p:nvGrpSpPr>
        <p:grpSpPr>
          <a:xfrm>
            <a:off x="490700" y="1594903"/>
            <a:ext cx="3733509" cy="869723"/>
            <a:chOff x="533400" y="-3410634"/>
            <a:chExt cx="5753597" cy="1339890"/>
          </a:xfrm>
        </p:grpSpPr>
        <p:pic>
          <p:nvPicPr>
            <p:cNvPr id="1598" name="Google Shape;1598;p1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400" y="-2872994"/>
              <a:ext cx="5715001" cy="80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9" name="Google Shape;1599;p1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400" y="-3410634"/>
              <a:ext cx="5753597" cy="5823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0" name="Google Shape;1600;p134"/>
          <p:cNvSpPr txBox="1"/>
          <p:nvPr/>
        </p:nvSpPr>
        <p:spPr>
          <a:xfrm>
            <a:off x="476800" y="3243225"/>
            <a:ext cx="376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</a:pP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Global footprint of 20 sites</a:t>
            </a:r>
            <a:endParaRPr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0320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</a:pP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Contracts and IRBs completed in weeks</a:t>
            </a:r>
            <a:endParaRPr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0320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</a:pP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&gt;16K cases of diverse data accessed</a:t>
            </a:r>
            <a:endParaRPr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0320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</a:pP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Model performance improved (~40% more generalizable)</a:t>
            </a:r>
            <a:endParaRPr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descr="Map&#10;&#10;Description automatically generated" id="1601" name="Google Shape;1601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900" y="2555438"/>
            <a:ext cx="1554479" cy="73060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hart, bar chart&#10;&#10;Description automatically generated" id="1602" name="Google Shape;1602;p134"/>
          <p:cNvPicPr preferRelativeResize="0"/>
          <p:nvPr/>
        </p:nvPicPr>
        <p:blipFill rotWithShape="1">
          <a:blip r:embed="rId6">
            <a:alphaModFix/>
          </a:blip>
          <a:srcRect b="0" l="0" r="0" t="5793"/>
          <a:stretch/>
        </p:blipFill>
        <p:spPr>
          <a:xfrm>
            <a:off x="2437255" y="2558366"/>
            <a:ext cx="1723136" cy="73152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3" name="Google Shape;1603;p134"/>
          <p:cNvSpPr txBox="1"/>
          <p:nvPr/>
        </p:nvSpPr>
        <p:spPr>
          <a:xfrm>
            <a:off x="4921925" y="938067"/>
            <a:ext cx="38403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0">
                <a:solidFill>
                  <a:srgbClr val="2479B3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…and we then built an end-to-end collaboration platform using FLARE</a:t>
            </a:r>
            <a:endParaRPr sz="1740">
              <a:solidFill>
                <a:srgbClr val="9E9E9E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cxnSp>
        <p:nvCxnSpPr>
          <p:cNvPr id="1604" name="Google Shape;1604;p134"/>
          <p:cNvCxnSpPr/>
          <p:nvPr/>
        </p:nvCxnSpPr>
        <p:spPr>
          <a:xfrm flipH="1" rot="10800000">
            <a:off x="4961534" y="1505591"/>
            <a:ext cx="3761100" cy="5400"/>
          </a:xfrm>
          <a:prstGeom prst="straightConnector1">
            <a:avLst/>
          </a:prstGeom>
          <a:noFill/>
          <a:ln cap="flat" cmpd="sng" w="9525">
            <a:solidFill>
              <a:srgbClr val="34182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5" name="Google Shape;1605;p134"/>
          <p:cNvCxnSpPr/>
          <p:nvPr/>
        </p:nvCxnSpPr>
        <p:spPr>
          <a:xfrm>
            <a:off x="5285801" y="3707585"/>
            <a:ext cx="2992500" cy="0"/>
          </a:xfrm>
          <a:prstGeom prst="straightConnector1">
            <a:avLst/>
          </a:prstGeom>
          <a:noFill/>
          <a:ln cap="rnd" cmpd="sng" w="9525">
            <a:solidFill>
              <a:srgbClr val="ABD3ED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606" name="Google Shape;1606;p134"/>
          <p:cNvCxnSpPr/>
          <p:nvPr/>
        </p:nvCxnSpPr>
        <p:spPr>
          <a:xfrm rot="10800000">
            <a:off x="7207814" y="3514965"/>
            <a:ext cx="616200" cy="540300"/>
          </a:xfrm>
          <a:prstGeom prst="straightConnector1">
            <a:avLst/>
          </a:prstGeom>
          <a:noFill/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stealth"/>
          </a:ln>
        </p:spPr>
      </p:cxnSp>
      <p:sp>
        <p:nvSpPr>
          <p:cNvPr id="1607" name="Google Shape;1607;p134"/>
          <p:cNvSpPr txBox="1"/>
          <p:nvPr/>
        </p:nvSpPr>
        <p:spPr>
          <a:xfrm>
            <a:off x="7764720" y="1827195"/>
            <a:ext cx="617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900" u="none" cap="none" strike="noStrike">
                <a:solidFill>
                  <a:srgbClr val="092947"/>
                </a:solidFill>
                <a:latin typeface="Manrope"/>
                <a:ea typeface="Manrope"/>
                <a:cs typeface="Manrope"/>
                <a:sym typeface="Manrope"/>
              </a:rPr>
              <a:t>Enterprise</a:t>
            </a:r>
            <a:endParaRPr b="1" i="0" sz="900" u="none" cap="none" strike="noStrike">
              <a:solidFill>
                <a:srgbClr val="09294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08" name="Google Shape;1608;p134"/>
          <p:cNvSpPr txBox="1"/>
          <p:nvPr/>
        </p:nvSpPr>
        <p:spPr>
          <a:xfrm>
            <a:off x="5279856" y="1827195"/>
            <a:ext cx="409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900" u="none" cap="none" strike="noStrike">
                <a:solidFill>
                  <a:srgbClr val="092947"/>
                </a:solidFill>
                <a:latin typeface="Manrope"/>
                <a:ea typeface="Manrope"/>
                <a:cs typeface="Manrope"/>
                <a:sym typeface="Manrope"/>
              </a:rPr>
              <a:t>User</a:t>
            </a:r>
            <a:endParaRPr b="1" i="0" sz="900" u="none" cap="none" strike="noStrike">
              <a:solidFill>
                <a:srgbClr val="09294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09" name="Google Shape;1609;p134"/>
          <p:cNvSpPr/>
          <p:nvPr/>
        </p:nvSpPr>
        <p:spPr>
          <a:xfrm>
            <a:off x="5279856" y="2011472"/>
            <a:ext cx="409800" cy="4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grpSp>
        <p:nvGrpSpPr>
          <p:cNvPr id="1610" name="Google Shape;1610;p134"/>
          <p:cNvGrpSpPr/>
          <p:nvPr/>
        </p:nvGrpSpPr>
        <p:grpSpPr>
          <a:xfrm>
            <a:off x="5375418" y="2101221"/>
            <a:ext cx="221459" cy="219191"/>
            <a:chOff x="5371799" y="1062108"/>
            <a:chExt cx="317868" cy="314613"/>
          </a:xfrm>
        </p:grpSpPr>
        <p:sp>
          <p:nvSpPr>
            <p:cNvPr id="1611" name="Google Shape;1611;p134"/>
            <p:cNvSpPr/>
            <p:nvPr/>
          </p:nvSpPr>
          <p:spPr>
            <a:xfrm>
              <a:off x="5371799" y="1261588"/>
              <a:ext cx="317868" cy="115133"/>
            </a:xfrm>
            <a:custGeom>
              <a:rect b="b" l="l" r="r" t="t"/>
              <a:pathLst>
                <a:path extrusionOk="0" h="1842120" w="5085894">
                  <a:moveTo>
                    <a:pt x="2540115" y="1841642"/>
                  </a:moveTo>
                  <a:cubicBezTo>
                    <a:pt x="1881556" y="1841642"/>
                    <a:pt x="1222903" y="1840880"/>
                    <a:pt x="564344" y="1842118"/>
                  </a:cubicBezTo>
                  <a:cubicBezTo>
                    <a:pt x="376320" y="1842500"/>
                    <a:pt x="218205" y="1779730"/>
                    <a:pt x="103143" y="1629140"/>
                  </a:cubicBezTo>
                  <a:cubicBezTo>
                    <a:pt x="-14205" y="1475597"/>
                    <a:pt x="-33255" y="1308433"/>
                    <a:pt x="55423" y="1133554"/>
                  </a:cubicBezTo>
                  <a:cubicBezTo>
                    <a:pt x="265068" y="720074"/>
                    <a:pt x="590252" y="421465"/>
                    <a:pt x="991350" y="200771"/>
                  </a:cubicBezTo>
                  <a:cubicBezTo>
                    <a:pt x="1092505" y="145145"/>
                    <a:pt x="1198042" y="95996"/>
                    <a:pt x="1305199" y="52942"/>
                  </a:cubicBezTo>
                  <a:cubicBezTo>
                    <a:pt x="1470457" y="-13447"/>
                    <a:pt x="1632097" y="9699"/>
                    <a:pt x="1785830" y="94281"/>
                  </a:cubicBezTo>
                  <a:cubicBezTo>
                    <a:pt x="2205597" y="325072"/>
                    <a:pt x="2641270" y="354599"/>
                    <a:pt x="3090088" y="194389"/>
                  </a:cubicBezTo>
                  <a:cubicBezTo>
                    <a:pt x="3174670" y="164195"/>
                    <a:pt x="3255728" y="121618"/>
                    <a:pt x="3333738" y="76565"/>
                  </a:cubicBezTo>
                  <a:cubicBezTo>
                    <a:pt x="3488233" y="-12589"/>
                    <a:pt x="3651968" y="-22972"/>
                    <a:pt x="3810845" y="40655"/>
                  </a:cubicBezTo>
                  <a:cubicBezTo>
                    <a:pt x="4304335" y="238204"/>
                    <a:pt x="4710482" y="546719"/>
                    <a:pt x="4982325" y="1012491"/>
                  </a:cubicBezTo>
                  <a:cubicBezTo>
                    <a:pt x="5025568" y="1086596"/>
                    <a:pt x="5064621" y="1169463"/>
                    <a:pt x="5078908" y="1252902"/>
                  </a:cubicBezTo>
                  <a:cubicBezTo>
                    <a:pt x="5128438" y="1541414"/>
                    <a:pt x="4908411" y="1813353"/>
                    <a:pt x="4615803" y="1837927"/>
                  </a:cubicBezTo>
                  <a:cubicBezTo>
                    <a:pt x="4577893" y="1841071"/>
                    <a:pt x="4539698" y="1841642"/>
                    <a:pt x="4501693" y="1841642"/>
                  </a:cubicBezTo>
                  <a:cubicBezTo>
                    <a:pt x="3847897" y="1841833"/>
                    <a:pt x="3194006" y="1841833"/>
                    <a:pt x="2540210" y="1841833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34"/>
            <p:cNvSpPr/>
            <p:nvPr/>
          </p:nvSpPr>
          <p:spPr>
            <a:xfrm>
              <a:off x="5450382" y="1062108"/>
              <a:ext cx="158673" cy="190336"/>
            </a:xfrm>
            <a:custGeom>
              <a:rect b="b" l="l" r="r" t="t"/>
              <a:pathLst>
                <a:path extrusionOk="0" h="3045369" w="2538766">
                  <a:moveTo>
                    <a:pt x="0" y="1474364"/>
                  </a:moveTo>
                  <a:cubicBezTo>
                    <a:pt x="8477" y="1080124"/>
                    <a:pt x="136684" y="682170"/>
                    <a:pt x="451675" y="359558"/>
                  </a:cubicBezTo>
                  <a:cubicBezTo>
                    <a:pt x="699516" y="105717"/>
                    <a:pt x="1000887" y="-24109"/>
                    <a:pt x="1359884" y="3704"/>
                  </a:cubicBezTo>
                  <a:cubicBezTo>
                    <a:pt x="1649921" y="26183"/>
                    <a:pt x="1892617" y="154008"/>
                    <a:pt x="2091309" y="361749"/>
                  </a:cubicBezTo>
                  <a:cubicBezTo>
                    <a:pt x="2425446" y="711126"/>
                    <a:pt x="2557272" y="1136798"/>
                    <a:pt x="2536698" y="1612191"/>
                  </a:cubicBezTo>
                  <a:cubicBezTo>
                    <a:pt x="2519744" y="2003478"/>
                    <a:pt x="2391918" y="2355807"/>
                    <a:pt x="2125123" y="2647749"/>
                  </a:cubicBezTo>
                  <a:cubicBezTo>
                    <a:pt x="1864995" y="2932260"/>
                    <a:pt x="1543717" y="3079993"/>
                    <a:pt x="1152525" y="3038464"/>
                  </a:cubicBezTo>
                  <a:cubicBezTo>
                    <a:pt x="827532" y="3003984"/>
                    <a:pt x="571119" y="2840059"/>
                    <a:pt x="366522" y="2591551"/>
                  </a:cubicBezTo>
                  <a:cubicBezTo>
                    <a:pt x="128588" y="2302658"/>
                    <a:pt x="762" y="1924801"/>
                    <a:pt x="95" y="1474364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3" name="Google Shape;1613;p134"/>
          <p:cNvSpPr/>
          <p:nvPr/>
        </p:nvSpPr>
        <p:spPr>
          <a:xfrm>
            <a:off x="7868534" y="2011472"/>
            <a:ext cx="409800" cy="4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1614" name="Google Shape;1614;p134"/>
          <p:cNvSpPr/>
          <p:nvPr/>
        </p:nvSpPr>
        <p:spPr>
          <a:xfrm>
            <a:off x="7963385" y="2107210"/>
            <a:ext cx="218609" cy="218609"/>
          </a:xfrm>
          <a:custGeom>
            <a:rect b="b" l="l" r="r" t="t"/>
            <a:pathLst>
              <a:path extrusionOk="0" h="5143746" w="5143746">
                <a:moveTo>
                  <a:pt x="2867645" y="4060904"/>
                </a:moveTo>
                <a:lnTo>
                  <a:pt x="2278644" y="4060904"/>
                </a:lnTo>
                <a:cubicBezTo>
                  <a:pt x="2277742" y="4079854"/>
                  <a:pt x="2276347" y="4096999"/>
                  <a:pt x="2276347" y="4114226"/>
                </a:cubicBezTo>
                <a:cubicBezTo>
                  <a:pt x="2276183" y="4440965"/>
                  <a:pt x="2275691" y="4767705"/>
                  <a:pt x="2277004" y="5094444"/>
                </a:cubicBezTo>
                <a:cubicBezTo>
                  <a:pt x="2277168" y="5131195"/>
                  <a:pt x="2268226" y="5143828"/>
                  <a:pt x="2229424" y="5143747"/>
                </a:cubicBezTo>
                <a:cubicBezTo>
                  <a:pt x="1503428" y="5142680"/>
                  <a:pt x="777513" y="5142680"/>
                  <a:pt x="51517" y="5143747"/>
                </a:cubicBezTo>
                <a:cubicBezTo>
                  <a:pt x="12551" y="5143747"/>
                  <a:pt x="164" y="5132836"/>
                  <a:pt x="164" y="5093049"/>
                </a:cubicBezTo>
                <a:cubicBezTo>
                  <a:pt x="984" y="3412676"/>
                  <a:pt x="1066" y="1732383"/>
                  <a:pt x="0" y="52173"/>
                </a:cubicBezTo>
                <a:cubicBezTo>
                  <a:pt x="0" y="9188"/>
                  <a:pt x="14192" y="0"/>
                  <a:pt x="54224" y="82"/>
                </a:cubicBezTo>
                <a:cubicBezTo>
                  <a:pt x="1733122" y="984"/>
                  <a:pt x="3412019" y="984"/>
                  <a:pt x="5090917" y="0"/>
                </a:cubicBezTo>
                <a:cubicBezTo>
                  <a:pt x="5132836" y="0"/>
                  <a:pt x="5143747" y="12551"/>
                  <a:pt x="5143747" y="53486"/>
                </a:cubicBezTo>
                <a:cubicBezTo>
                  <a:pt x="5142762" y="1733696"/>
                  <a:pt x="5142844" y="3413988"/>
                  <a:pt x="5143582" y="5094198"/>
                </a:cubicBezTo>
                <a:cubicBezTo>
                  <a:pt x="5143582" y="5131359"/>
                  <a:pt x="5133410" y="5143582"/>
                  <a:pt x="5095100" y="5143582"/>
                </a:cubicBezTo>
                <a:cubicBezTo>
                  <a:pt x="4367792" y="5142598"/>
                  <a:pt x="3640400" y="5142598"/>
                  <a:pt x="2913091" y="5143582"/>
                </a:cubicBezTo>
                <a:cubicBezTo>
                  <a:pt x="2876997" y="5143582"/>
                  <a:pt x="2866742" y="5133082"/>
                  <a:pt x="2866907" y="5097070"/>
                </a:cubicBezTo>
                <a:cubicBezTo>
                  <a:pt x="2868219" y="4768936"/>
                  <a:pt x="2867645" y="4440802"/>
                  <a:pt x="2867645" y="4112749"/>
                </a:cubicBezTo>
                <a:lnTo>
                  <a:pt x="2867645" y="4060904"/>
                </a:lnTo>
                <a:close/>
                <a:moveTo>
                  <a:pt x="2732618" y="1061103"/>
                </a:moveTo>
                <a:lnTo>
                  <a:pt x="2732618" y="682273"/>
                </a:lnTo>
                <a:lnTo>
                  <a:pt x="2411047" y="682273"/>
                </a:lnTo>
                <a:lnTo>
                  <a:pt x="2411047" y="1061103"/>
                </a:lnTo>
                <a:lnTo>
                  <a:pt x="2732618" y="1061103"/>
                </a:lnTo>
                <a:close/>
                <a:moveTo>
                  <a:pt x="996543" y="869637"/>
                </a:moveTo>
                <a:cubicBezTo>
                  <a:pt x="996543" y="817792"/>
                  <a:pt x="995887" y="765947"/>
                  <a:pt x="996871" y="714102"/>
                </a:cubicBezTo>
                <a:cubicBezTo>
                  <a:pt x="997281" y="690804"/>
                  <a:pt x="991047" y="678827"/>
                  <a:pt x="964960" y="679073"/>
                </a:cubicBezTo>
                <a:cubicBezTo>
                  <a:pt x="876282" y="680058"/>
                  <a:pt x="787604" y="679894"/>
                  <a:pt x="698925" y="679155"/>
                </a:cubicBezTo>
                <a:cubicBezTo>
                  <a:pt x="675382" y="678991"/>
                  <a:pt x="668245" y="689327"/>
                  <a:pt x="668327" y="711312"/>
                </a:cubicBezTo>
                <a:cubicBezTo>
                  <a:pt x="668901" y="817710"/>
                  <a:pt x="669065" y="924107"/>
                  <a:pt x="668327" y="1030505"/>
                </a:cubicBezTo>
                <a:cubicBezTo>
                  <a:pt x="668163" y="1055853"/>
                  <a:pt x="678335" y="1063318"/>
                  <a:pt x="702453" y="1063072"/>
                </a:cubicBezTo>
                <a:cubicBezTo>
                  <a:pt x="788424" y="1062088"/>
                  <a:pt x="874395" y="1061596"/>
                  <a:pt x="960284" y="1063318"/>
                </a:cubicBezTo>
                <a:cubicBezTo>
                  <a:pt x="990062" y="1063892"/>
                  <a:pt x="997855" y="1052408"/>
                  <a:pt x="997035" y="1025008"/>
                </a:cubicBezTo>
                <a:cubicBezTo>
                  <a:pt x="995559" y="973245"/>
                  <a:pt x="996625" y="921318"/>
                  <a:pt x="996543" y="869473"/>
                </a:cubicBezTo>
                <a:close/>
                <a:moveTo>
                  <a:pt x="4475174" y="872590"/>
                </a:moveTo>
                <a:cubicBezTo>
                  <a:pt x="4475174" y="819351"/>
                  <a:pt x="4474763" y="766193"/>
                  <a:pt x="4475337" y="712953"/>
                </a:cubicBezTo>
                <a:cubicBezTo>
                  <a:pt x="4475584" y="692281"/>
                  <a:pt x="4471236" y="679073"/>
                  <a:pt x="4446380" y="679237"/>
                </a:cubicBezTo>
                <a:cubicBezTo>
                  <a:pt x="4356307" y="679894"/>
                  <a:pt x="4266316" y="678581"/>
                  <a:pt x="4176325" y="680796"/>
                </a:cubicBezTo>
                <a:cubicBezTo>
                  <a:pt x="4166399" y="681042"/>
                  <a:pt x="4148680" y="698679"/>
                  <a:pt x="4148516" y="708523"/>
                </a:cubicBezTo>
                <a:cubicBezTo>
                  <a:pt x="4146465" y="816233"/>
                  <a:pt x="4147531" y="924025"/>
                  <a:pt x="4146957" y="1031817"/>
                </a:cubicBezTo>
                <a:cubicBezTo>
                  <a:pt x="4146875" y="1054295"/>
                  <a:pt x="4154833" y="1063318"/>
                  <a:pt x="4178048" y="1063154"/>
                </a:cubicBezTo>
                <a:cubicBezTo>
                  <a:pt x="4266726" y="1062334"/>
                  <a:pt x="4355404" y="1062334"/>
                  <a:pt x="4444083" y="1063154"/>
                </a:cubicBezTo>
                <a:cubicBezTo>
                  <a:pt x="4466970" y="1063400"/>
                  <a:pt x="4475830" y="1054951"/>
                  <a:pt x="4475419" y="1032145"/>
                </a:cubicBezTo>
                <a:cubicBezTo>
                  <a:pt x="4474599" y="978988"/>
                  <a:pt x="4475174" y="925748"/>
                  <a:pt x="4475174" y="872508"/>
                </a:cubicBezTo>
                <a:close/>
                <a:moveTo>
                  <a:pt x="1533452" y="1062744"/>
                </a:moveTo>
                <a:cubicBezTo>
                  <a:pt x="1638455" y="1062744"/>
                  <a:pt x="1735173" y="1062252"/>
                  <a:pt x="1831972" y="1063072"/>
                </a:cubicBezTo>
                <a:cubicBezTo>
                  <a:pt x="1856500" y="1063236"/>
                  <a:pt x="1861668" y="1050931"/>
                  <a:pt x="1861586" y="1030013"/>
                </a:cubicBezTo>
                <a:cubicBezTo>
                  <a:pt x="1861176" y="924928"/>
                  <a:pt x="1860848" y="819925"/>
                  <a:pt x="1861668" y="714840"/>
                </a:cubicBezTo>
                <a:cubicBezTo>
                  <a:pt x="1861914" y="688343"/>
                  <a:pt x="1852152" y="678663"/>
                  <a:pt x="1825655" y="678991"/>
                </a:cubicBezTo>
                <a:cubicBezTo>
                  <a:pt x="1739684" y="679976"/>
                  <a:pt x="1653713" y="680222"/>
                  <a:pt x="1567824" y="678827"/>
                </a:cubicBezTo>
                <a:cubicBezTo>
                  <a:pt x="1540261" y="678335"/>
                  <a:pt x="1532796" y="688917"/>
                  <a:pt x="1533042" y="714758"/>
                </a:cubicBezTo>
                <a:cubicBezTo>
                  <a:pt x="1534108" y="803436"/>
                  <a:pt x="1533452" y="892114"/>
                  <a:pt x="1533452" y="980792"/>
                </a:cubicBezTo>
                <a:cubicBezTo>
                  <a:pt x="1533452" y="1006387"/>
                  <a:pt x="1533452" y="1031981"/>
                  <a:pt x="1533452" y="1062662"/>
                </a:cubicBezTo>
                <a:close/>
                <a:moveTo>
                  <a:pt x="3609966" y="1062744"/>
                </a:moveTo>
                <a:cubicBezTo>
                  <a:pt x="3609966" y="938627"/>
                  <a:pt x="3610458" y="820253"/>
                  <a:pt x="3608818" y="701879"/>
                </a:cubicBezTo>
                <a:cubicBezTo>
                  <a:pt x="3608736" y="694332"/>
                  <a:pt x="3592329" y="680714"/>
                  <a:pt x="3583305" y="680550"/>
                </a:cubicBezTo>
                <a:cubicBezTo>
                  <a:pt x="3493314" y="678991"/>
                  <a:pt x="3403241" y="678745"/>
                  <a:pt x="3313251" y="680960"/>
                </a:cubicBezTo>
                <a:cubicBezTo>
                  <a:pt x="3302833" y="681206"/>
                  <a:pt x="3284129" y="698187"/>
                  <a:pt x="3283965" y="707621"/>
                </a:cubicBezTo>
                <a:cubicBezTo>
                  <a:pt x="3281832" y="816725"/>
                  <a:pt x="3281914" y="925912"/>
                  <a:pt x="3283637" y="1035017"/>
                </a:cubicBezTo>
                <a:cubicBezTo>
                  <a:pt x="3283801" y="1044368"/>
                  <a:pt x="3299715" y="1061431"/>
                  <a:pt x="3308575" y="1061596"/>
                </a:cubicBezTo>
                <a:cubicBezTo>
                  <a:pt x="3406605" y="1063482"/>
                  <a:pt x="3504717" y="1062826"/>
                  <a:pt x="3609966" y="1062826"/>
                </a:cubicBezTo>
                <a:close/>
                <a:moveTo>
                  <a:pt x="2732618" y="2754685"/>
                </a:moveTo>
                <a:lnTo>
                  <a:pt x="2732618" y="2389143"/>
                </a:lnTo>
                <a:lnTo>
                  <a:pt x="2409570" y="2389143"/>
                </a:lnTo>
                <a:lnTo>
                  <a:pt x="2409570" y="2754685"/>
                </a:lnTo>
                <a:lnTo>
                  <a:pt x="2732618" y="2754685"/>
                </a:lnTo>
                <a:close/>
                <a:moveTo>
                  <a:pt x="2410554" y="1536241"/>
                </a:moveTo>
                <a:lnTo>
                  <a:pt x="2410554" y="1901618"/>
                </a:lnTo>
                <a:lnTo>
                  <a:pt x="2734094" y="1901618"/>
                </a:lnTo>
                <a:lnTo>
                  <a:pt x="2734094" y="1536241"/>
                </a:lnTo>
                <a:lnTo>
                  <a:pt x="2410554" y="1536241"/>
                </a:lnTo>
                <a:close/>
                <a:moveTo>
                  <a:pt x="2734176" y="3242046"/>
                </a:moveTo>
                <a:lnTo>
                  <a:pt x="2409570" y="3242046"/>
                </a:lnTo>
                <a:lnTo>
                  <a:pt x="2409570" y="3607505"/>
                </a:lnTo>
                <a:lnTo>
                  <a:pt x="2734176" y="3607505"/>
                </a:lnTo>
                <a:lnTo>
                  <a:pt x="2734176" y="3242046"/>
                </a:lnTo>
                <a:close/>
                <a:moveTo>
                  <a:pt x="1536733" y="1533780"/>
                </a:moveTo>
                <a:lnTo>
                  <a:pt x="1536733" y="1905064"/>
                </a:lnTo>
                <a:cubicBezTo>
                  <a:pt x="1638209" y="1905064"/>
                  <a:pt x="1736403" y="1905802"/>
                  <a:pt x="1834515" y="1903915"/>
                </a:cubicBezTo>
                <a:cubicBezTo>
                  <a:pt x="1843539" y="1903751"/>
                  <a:pt x="1859863" y="1887098"/>
                  <a:pt x="1860028" y="1877911"/>
                </a:cubicBezTo>
                <a:cubicBezTo>
                  <a:pt x="1861832" y="1772662"/>
                  <a:pt x="1861914" y="1667413"/>
                  <a:pt x="1860110" y="1562246"/>
                </a:cubicBezTo>
                <a:cubicBezTo>
                  <a:pt x="1859945" y="1552648"/>
                  <a:pt x="1844359" y="1535257"/>
                  <a:pt x="1835746" y="1535093"/>
                </a:cubicBezTo>
                <a:cubicBezTo>
                  <a:pt x="1737469" y="1533124"/>
                  <a:pt x="1639193" y="1533862"/>
                  <a:pt x="1536733" y="1533862"/>
                </a:cubicBezTo>
                <a:close/>
                <a:moveTo>
                  <a:pt x="3607505" y="1533780"/>
                </a:moveTo>
                <a:cubicBezTo>
                  <a:pt x="3505209" y="1533780"/>
                  <a:pt x="3405785" y="1533206"/>
                  <a:pt x="3306442" y="1534929"/>
                </a:cubicBezTo>
                <a:cubicBezTo>
                  <a:pt x="3298321" y="1535093"/>
                  <a:pt x="3283801" y="1550925"/>
                  <a:pt x="3283637" y="1559621"/>
                </a:cubicBezTo>
                <a:cubicBezTo>
                  <a:pt x="3282078" y="1666182"/>
                  <a:pt x="3282078" y="1772826"/>
                  <a:pt x="3283637" y="1879387"/>
                </a:cubicBezTo>
                <a:cubicBezTo>
                  <a:pt x="3283801" y="1888001"/>
                  <a:pt x="3298485" y="1903669"/>
                  <a:pt x="3306606" y="1903833"/>
                </a:cubicBezTo>
                <a:cubicBezTo>
                  <a:pt x="3405949" y="1905556"/>
                  <a:pt x="3505291" y="1904900"/>
                  <a:pt x="3607505" y="1904900"/>
                </a:cubicBezTo>
                <a:lnTo>
                  <a:pt x="3607505" y="1533780"/>
                </a:lnTo>
                <a:close/>
                <a:moveTo>
                  <a:pt x="1537226" y="3238600"/>
                </a:moveTo>
                <a:lnTo>
                  <a:pt x="1537226" y="3609884"/>
                </a:lnTo>
                <a:cubicBezTo>
                  <a:pt x="1639275" y="3609884"/>
                  <a:pt x="1737551" y="3610622"/>
                  <a:pt x="1835746" y="3608653"/>
                </a:cubicBezTo>
                <a:cubicBezTo>
                  <a:pt x="1844441" y="3608489"/>
                  <a:pt x="1859945" y="3591098"/>
                  <a:pt x="1860110" y="3581500"/>
                </a:cubicBezTo>
                <a:cubicBezTo>
                  <a:pt x="1861914" y="3476333"/>
                  <a:pt x="1861914" y="3371084"/>
                  <a:pt x="1860110" y="3265835"/>
                </a:cubicBezTo>
                <a:cubicBezTo>
                  <a:pt x="1859945" y="3256648"/>
                  <a:pt x="1843703" y="3239913"/>
                  <a:pt x="1834679" y="3239749"/>
                </a:cubicBezTo>
                <a:cubicBezTo>
                  <a:pt x="1736567" y="3237862"/>
                  <a:pt x="1638373" y="3238600"/>
                  <a:pt x="1537226" y="3238600"/>
                </a:cubicBezTo>
                <a:close/>
                <a:moveTo>
                  <a:pt x="3607505" y="3238600"/>
                </a:moveTo>
                <a:cubicBezTo>
                  <a:pt x="3504799" y="3238600"/>
                  <a:pt x="3407836" y="3239093"/>
                  <a:pt x="3310872" y="3238272"/>
                </a:cubicBezTo>
                <a:cubicBezTo>
                  <a:pt x="3285442" y="3238026"/>
                  <a:pt x="3282078" y="3251972"/>
                  <a:pt x="3282160" y="3272234"/>
                </a:cubicBezTo>
                <a:cubicBezTo>
                  <a:pt x="3282488" y="3373381"/>
                  <a:pt x="3283062" y="3474529"/>
                  <a:pt x="3281996" y="3575594"/>
                </a:cubicBezTo>
                <a:cubicBezTo>
                  <a:pt x="3281668" y="3603075"/>
                  <a:pt x="3292660" y="3610868"/>
                  <a:pt x="3318419" y="3610622"/>
                </a:cubicBezTo>
                <a:cubicBezTo>
                  <a:pt x="3405867" y="3609638"/>
                  <a:pt x="3493314" y="3610376"/>
                  <a:pt x="3580844" y="3610048"/>
                </a:cubicBezTo>
                <a:cubicBezTo>
                  <a:pt x="3589786" y="3610048"/>
                  <a:pt x="3598727" y="3606931"/>
                  <a:pt x="3607505" y="3605372"/>
                </a:cubicBezTo>
                <a:lnTo>
                  <a:pt x="3607505" y="3238682"/>
                </a:lnTo>
                <a:close/>
                <a:moveTo>
                  <a:pt x="996379" y="1533862"/>
                </a:moveTo>
                <a:cubicBezTo>
                  <a:pt x="889653" y="1533862"/>
                  <a:pt x="790147" y="1533288"/>
                  <a:pt x="690640" y="1535011"/>
                </a:cubicBezTo>
                <a:cubicBezTo>
                  <a:pt x="683175" y="1535175"/>
                  <a:pt x="669639" y="1551828"/>
                  <a:pt x="669557" y="1560933"/>
                </a:cubicBezTo>
                <a:cubicBezTo>
                  <a:pt x="668081" y="1666100"/>
                  <a:pt x="667917" y="1771349"/>
                  <a:pt x="669968" y="1876516"/>
                </a:cubicBezTo>
                <a:cubicBezTo>
                  <a:pt x="670132" y="1886196"/>
                  <a:pt x="687933" y="1903669"/>
                  <a:pt x="697859" y="1903833"/>
                </a:cubicBezTo>
                <a:cubicBezTo>
                  <a:pt x="788014" y="1905966"/>
                  <a:pt x="878251" y="1905884"/>
                  <a:pt x="968323" y="1903997"/>
                </a:cubicBezTo>
                <a:cubicBezTo>
                  <a:pt x="977839" y="1903833"/>
                  <a:pt x="994984" y="1888329"/>
                  <a:pt x="995148" y="1879716"/>
                </a:cubicBezTo>
                <a:cubicBezTo>
                  <a:pt x="996953" y="1766591"/>
                  <a:pt x="996379" y="1653385"/>
                  <a:pt x="996379" y="1533862"/>
                </a:cubicBezTo>
                <a:close/>
                <a:moveTo>
                  <a:pt x="4475255" y="1718848"/>
                </a:moveTo>
                <a:lnTo>
                  <a:pt x="4475092" y="1718848"/>
                </a:lnTo>
                <a:cubicBezTo>
                  <a:pt x="4475092" y="1666921"/>
                  <a:pt x="4474517" y="1614993"/>
                  <a:pt x="4475337" y="1563066"/>
                </a:cubicBezTo>
                <a:cubicBezTo>
                  <a:pt x="4475666" y="1542476"/>
                  <a:pt x="4468365" y="1533206"/>
                  <a:pt x="4447036" y="1533288"/>
                </a:cubicBezTo>
                <a:cubicBezTo>
                  <a:pt x="4356881" y="1533780"/>
                  <a:pt x="4266644" y="1533780"/>
                  <a:pt x="4176489" y="1533288"/>
                </a:cubicBezTo>
                <a:cubicBezTo>
                  <a:pt x="4156063" y="1533206"/>
                  <a:pt x="4146875" y="1540343"/>
                  <a:pt x="4146957" y="1561836"/>
                </a:cubicBezTo>
                <a:cubicBezTo>
                  <a:pt x="4147614" y="1667085"/>
                  <a:pt x="4147614" y="1772252"/>
                  <a:pt x="4147203" y="1877501"/>
                </a:cubicBezTo>
                <a:cubicBezTo>
                  <a:pt x="4147121" y="1899322"/>
                  <a:pt x="4157293" y="1905474"/>
                  <a:pt x="4177474" y="1905310"/>
                </a:cubicBezTo>
                <a:cubicBezTo>
                  <a:pt x="4266316" y="1904736"/>
                  <a:pt x="4355159" y="1904326"/>
                  <a:pt x="4443918" y="1905556"/>
                </a:cubicBezTo>
                <a:cubicBezTo>
                  <a:pt x="4470743" y="1905884"/>
                  <a:pt x="4475912" y="1893333"/>
                  <a:pt x="4475502" y="1870446"/>
                </a:cubicBezTo>
                <a:cubicBezTo>
                  <a:pt x="4474599" y="1819913"/>
                  <a:pt x="4475255" y="1769298"/>
                  <a:pt x="4475255" y="1718766"/>
                </a:cubicBezTo>
                <a:close/>
                <a:moveTo>
                  <a:pt x="996543" y="2571832"/>
                </a:moveTo>
                <a:cubicBezTo>
                  <a:pt x="996543" y="2522694"/>
                  <a:pt x="995394" y="2473474"/>
                  <a:pt x="996953" y="2424336"/>
                </a:cubicBezTo>
                <a:cubicBezTo>
                  <a:pt x="997855" y="2396937"/>
                  <a:pt x="990144" y="2385124"/>
                  <a:pt x="960366" y="2385616"/>
                </a:cubicBezTo>
                <a:cubicBezTo>
                  <a:pt x="874395" y="2387175"/>
                  <a:pt x="788260" y="2386683"/>
                  <a:pt x="702289" y="2385780"/>
                </a:cubicBezTo>
                <a:cubicBezTo>
                  <a:pt x="678417" y="2385534"/>
                  <a:pt x="667835" y="2392507"/>
                  <a:pt x="668081" y="2418266"/>
                </a:cubicBezTo>
                <a:cubicBezTo>
                  <a:pt x="669147" y="2520643"/>
                  <a:pt x="668901" y="2623103"/>
                  <a:pt x="668327" y="2725563"/>
                </a:cubicBezTo>
                <a:cubicBezTo>
                  <a:pt x="668163" y="2747548"/>
                  <a:pt x="674643" y="2757966"/>
                  <a:pt x="698433" y="2757802"/>
                </a:cubicBezTo>
                <a:cubicBezTo>
                  <a:pt x="787193" y="2756982"/>
                  <a:pt x="875954" y="2756900"/>
                  <a:pt x="964714" y="2757884"/>
                </a:cubicBezTo>
                <a:cubicBezTo>
                  <a:pt x="990637" y="2758212"/>
                  <a:pt x="997363" y="2747056"/>
                  <a:pt x="996871" y="2723348"/>
                </a:cubicBezTo>
                <a:cubicBezTo>
                  <a:pt x="995723" y="2672815"/>
                  <a:pt x="996543" y="2622283"/>
                  <a:pt x="996461" y="2571750"/>
                </a:cubicBezTo>
                <a:close/>
                <a:moveTo>
                  <a:pt x="1534929" y="2757228"/>
                </a:moveTo>
                <a:cubicBezTo>
                  <a:pt x="1638455" y="2757228"/>
                  <a:pt x="1737716" y="2757228"/>
                  <a:pt x="1837058" y="2757228"/>
                </a:cubicBezTo>
                <a:cubicBezTo>
                  <a:pt x="1864621" y="2757228"/>
                  <a:pt x="1861258" y="2736719"/>
                  <a:pt x="1861340" y="2719328"/>
                </a:cubicBezTo>
                <a:cubicBezTo>
                  <a:pt x="1861586" y="2620970"/>
                  <a:pt x="1860356" y="2522612"/>
                  <a:pt x="1862078" y="2424336"/>
                </a:cubicBezTo>
                <a:cubicBezTo>
                  <a:pt x="1862653" y="2392261"/>
                  <a:pt x="1849691" y="2385124"/>
                  <a:pt x="1820816" y="2385698"/>
                </a:cubicBezTo>
                <a:cubicBezTo>
                  <a:pt x="1747067" y="2387175"/>
                  <a:pt x="1673319" y="2386190"/>
                  <a:pt x="1599571" y="2386190"/>
                </a:cubicBezTo>
                <a:cubicBezTo>
                  <a:pt x="1578489" y="2386190"/>
                  <a:pt x="1557406" y="2386190"/>
                  <a:pt x="1534929" y="2386190"/>
                </a:cubicBezTo>
                <a:lnTo>
                  <a:pt x="1534929" y="2757146"/>
                </a:lnTo>
                <a:close/>
                <a:moveTo>
                  <a:pt x="3607587" y="2386683"/>
                </a:moveTo>
                <a:cubicBezTo>
                  <a:pt x="3504225" y="2386683"/>
                  <a:pt x="3403570" y="2385944"/>
                  <a:pt x="3302997" y="2388323"/>
                </a:cubicBezTo>
                <a:cubicBezTo>
                  <a:pt x="3295860" y="2388487"/>
                  <a:pt x="3283391" y="2411375"/>
                  <a:pt x="3283227" y="2423926"/>
                </a:cubicBezTo>
                <a:cubicBezTo>
                  <a:pt x="3281586" y="2522202"/>
                  <a:pt x="3283391" y="2620560"/>
                  <a:pt x="3281750" y="2718918"/>
                </a:cubicBezTo>
                <a:cubicBezTo>
                  <a:pt x="3281258" y="2750419"/>
                  <a:pt x="3293317" y="2758705"/>
                  <a:pt x="3322685" y="2758048"/>
                </a:cubicBezTo>
                <a:cubicBezTo>
                  <a:pt x="3395038" y="2756572"/>
                  <a:pt x="3467474" y="2757556"/>
                  <a:pt x="3539827" y="2757638"/>
                </a:cubicBezTo>
                <a:cubicBezTo>
                  <a:pt x="3562305" y="2757638"/>
                  <a:pt x="3584782" y="2757638"/>
                  <a:pt x="3607587" y="2757638"/>
                </a:cubicBezTo>
                <a:lnTo>
                  <a:pt x="3607587" y="2386765"/>
                </a:lnTo>
                <a:close/>
                <a:moveTo>
                  <a:pt x="4147449" y="2388487"/>
                </a:moveTo>
                <a:cubicBezTo>
                  <a:pt x="4147449" y="2506452"/>
                  <a:pt x="4146793" y="2619658"/>
                  <a:pt x="4148844" y="2732782"/>
                </a:cubicBezTo>
                <a:cubicBezTo>
                  <a:pt x="4149008" y="2741231"/>
                  <a:pt x="4169106" y="2756162"/>
                  <a:pt x="4180263" y="2756408"/>
                </a:cubicBezTo>
                <a:cubicBezTo>
                  <a:pt x="4266234" y="2758376"/>
                  <a:pt x="4352369" y="2756572"/>
                  <a:pt x="4438340" y="2758048"/>
                </a:cubicBezTo>
                <a:cubicBezTo>
                  <a:pt x="4467052" y="2758540"/>
                  <a:pt x="4476240" y="2748696"/>
                  <a:pt x="4475747" y="2720231"/>
                </a:cubicBezTo>
                <a:cubicBezTo>
                  <a:pt x="4474353" y="2630158"/>
                  <a:pt x="4475419" y="2540003"/>
                  <a:pt x="4475092" y="2449848"/>
                </a:cubicBezTo>
                <a:cubicBezTo>
                  <a:pt x="4475092" y="2429996"/>
                  <a:pt x="4473369" y="2410226"/>
                  <a:pt x="4472302" y="2388487"/>
                </a:cubicBezTo>
                <a:lnTo>
                  <a:pt x="4147367" y="2388487"/>
                </a:lnTo>
                <a:close/>
                <a:moveTo>
                  <a:pt x="668573" y="3420879"/>
                </a:moveTo>
                <a:cubicBezTo>
                  <a:pt x="668573" y="3472806"/>
                  <a:pt x="669475" y="3524733"/>
                  <a:pt x="668163" y="3576660"/>
                </a:cubicBezTo>
                <a:cubicBezTo>
                  <a:pt x="667589" y="3601106"/>
                  <a:pt x="675792" y="3610868"/>
                  <a:pt x="700976" y="3610540"/>
                </a:cubicBezTo>
                <a:cubicBezTo>
                  <a:pt x="788424" y="3609638"/>
                  <a:pt x="875872" y="3609966"/>
                  <a:pt x="963401" y="3610376"/>
                </a:cubicBezTo>
                <a:cubicBezTo>
                  <a:pt x="983828" y="3610458"/>
                  <a:pt x="997117" y="3606849"/>
                  <a:pt x="996953" y="3581582"/>
                </a:cubicBezTo>
                <a:cubicBezTo>
                  <a:pt x="996133" y="3476333"/>
                  <a:pt x="997363" y="3371084"/>
                  <a:pt x="995230" y="3265918"/>
                </a:cubicBezTo>
                <a:cubicBezTo>
                  <a:pt x="995066" y="3256566"/>
                  <a:pt x="976609" y="3239995"/>
                  <a:pt x="966273" y="3239749"/>
                </a:cubicBezTo>
                <a:cubicBezTo>
                  <a:pt x="877512" y="3237616"/>
                  <a:pt x="788588" y="3239011"/>
                  <a:pt x="699828" y="3238190"/>
                </a:cubicBezTo>
                <a:cubicBezTo>
                  <a:pt x="676940" y="3237944"/>
                  <a:pt x="667999" y="3246230"/>
                  <a:pt x="668409" y="3269199"/>
                </a:cubicBezTo>
                <a:cubicBezTo>
                  <a:pt x="669311" y="3319731"/>
                  <a:pt x="668737" y="3370346"/>
                  <a:pt x="668655" y="3420879"/>
                </a:cubicBezTo>
                <a:close/>
                <a:moveTo>
                  <a:pt x="4475255" y="3425965"/>
                </a:moveTo>
                <a:cubicBezTo>
                  <a:pt x="4475255" y="3375432"/>
                  <a:pt x="4474353" y="3324817"/>
                  <a:pt x="4475666" y="3274285"/>
                </a:cubicBezTo>
                <a:cubicBezTo>
                  <a:pt x="4476322" y="3248526"/>
                  <a:pt x="4468528" y="3237698"/>
                  <a:pt x="4440802" y="3238108"/>
                </a:cubicBezTo>
                <a:cubicBezTo>
                  <a:pt x="4354748" y="3239503"/>
                  <a:pt x="4268613" y="3239421"/>
                  <a:pt x="4182560" y="3238108"/>
                </a:cubicBezTo>
                <a:cubicBezTo>
                  <a:pt x="4155899" y="3237698"/>
                  <a:pt x="4146547" y="3246558"/>
                  <a:pt x="4146875" y="3273300"/>
                </a:cubicBezTo>
                <a:cubicBezTo>
                  <a:pt x="4147942" y="3374448"/>
                  <a:pt x="4147860" y="3475595"/>
                  <a:pt x="4146875" y="3576660"/>
                </a:cubicBezTo>
                <a:cubicBezTo>
                  <a:pt x="4146629" y="3601024"/>
                  <a:pt x="4154340" y="3610868"/>
                  <a:pt x="4179607" y="3610622"/>
                </a:cubicBezTo>
                <a:cubicBezTo>
                  <a:pt x="4267054" y="3609638"/>
                  <a:pt x="4354584" y="3609392"/>
                  <a:pt x="4441950" y="3610704"/>
                </a:cubicBezTo>
                <a:cubicBezTo>
                  <a:pt x="4470416" y="3611115"/>
                  <a:pt x="4476322" y="3598399"/>
                  <a:pt x="4475666" y="3573461"/>
                </a:cubicBezTo>
                <a:cubicBezTo>
                  <a:pt x="4474435" y="3524323"/>
                  <a:pt x="4475255" y="3475103"/>
                  <a:pt x="4475255" y="3425883"/>
                </a:cubicBezTo>
                <a:close/>
                <a:moveTo>
                  <a:pt x="668491" y="4276898"/>
                </a:moveTo>
                <a:cubicBezTo>
                  <a:pt x="668491" y="4327513"/>
                  <a:pt x="669475" y="4378046"/>
                  <a:pt x="668081" y="4428660"/>
                </a:cubicBezTo>
                <a:cubicBezTo>
                  <a:pt x="667342" y="4454993"/>
                  <a:pt x="676366" y="4465165"/>
                  <a:pt x="703437" y="4464755"/>
                </a:cubicBezTo>
                <a:cubicBezTo>
                  <a:pt x="789572" y="4463525"/>
                  <a:pt x="875708" y="4463442"/>
                  <a:pt x="961761" y="4464673"/>
                </a:cubicBezTo>
                <a:cubicBezTo>
                  <a:pt x="989160" y="4465083"/>
                  <a:pt x="997035" y="4454173"/>
                  <a:pt x="996789" y="4428250"/>
                </a:cubicBezTo>
                <a:cubicBezTo>
                  <a:pt x="995887" y="4328498"/>
                  <a:pt x="995805" y="4228663"/>
                  <a:pt x="996953" y="4128910"/>
                </a:cubicBezTo>
                <a:cubicBezTo>
                  <a:pt x="997281" y="4101019"/>
                  <a:pt x="988750" y="4090272"/>
                  <a:pt x="959464" y="4090846"/>
                </a:cubicBezTo>
                <a:cubicBezTo>
                  <a:pt x="874723" y="4092487"/>
                  <a:pt x="789983" y="4092569"/>
                  <a:pt x="705242" y="4090846"/>
                </a:cubicBezTo>
                <a:cubicBezTo>
                  <a:pt x="675546" y="4090272"/>
                  <a:pt x="667342" y="4101757"/>
                  <a:pt x="668163" y="4129238"/>
                </a:cubicBezTo>
                <a:cubicBezTo>
                  <a:pt x="669557" y="4178376"/>
                  <a:pt x="668573" y="4227678"/>
                  <a:pt x="668491" y="4276898"/>
                </a:cubicBezTo>
                <a:close/>
                <a:moveTo>
                  <a:pt x="1543132" y="4091667"/>
                </a:moveTo>
                <a:cubicBezTo>
                  <a:pt x="1539195" y="4096999"/>
                  <a:pt x="1537718" y="4098065"/>
                  <a:pt x="1537636" y="4099214"/>
                </a:cubicBezTo>
                <a:cubicBezTo>
                  <a:pt x="1536323" y="4213815"/>
                  <a:pt x="1534601" y="4328416"/>
                  <a:pt x="1535011" y="4443016"/>
                </a:cubicBezTo>
                <a:cubicBezTo>
                  <a:pt x="1535011" y="4450071"/>
                  <a:pt x="1552156" y="4463114"/>
                  <a:pt x="1561590" y="4463279"/>
                </a:cubicBezTo>
                <a:cubicBezTo>
                  <a:pt x="1651826" y="4464837"/>
                  <a:pt x="1742063" y="4465001"/>
                  <a:pt x="1832218" y="4463032"/>
                </a:cubicBezTo>
                <a:cubicBezTo>
                  <a:pt x="1841980" y="4462786"/>
                  <a:pt x="1859699" y="4447282"/>
                  <a:pt x="1859863" y="4438669"/>
                </a:cubicBezTo>
                <a:cubicBezTo>
                  <a:pt x="1861832" y="4332107"/>
                  <a:pt x="1861750" y="4225382"/>
                  <a:pt x="1860192" y="4118820"/>
                </a:cubicBezTo>
                <a:cubicBezTo>
                  <a:pt x="1860028" y="4109714"/>
                  <a:pt x="1846082" y="4092979"/>
                  <a:pt x="1838289" y="4092897"/>
                </a:cubicBezTo>
                <a:cubicBezTo>
                  <a:pt x="1738864" y="4091092"/>
                  <a:pt x="1639357" y="4091749"/>
                  <a:pt x="1543050" y="4091749"/>
                </a:cubicBezTo>
                <a:close/>
                <a:moveTo>
                  <a:pt x="3610294" y="4280426"/>
                </a:moveTo>
                <a:cubicBezTo>
                  <a:pt x="3610294" y="4228499"/>
                  <a:pt x="3609638" y="4176489"/>
                  <a:pt x="3610622" y="4124562"/>
                </a:cubicBezTo>
                <a:cubicBezTo>
                  <a:pt x="3611115" y="4100526"/>
                  <a:pt x="3603239" y="4090600"/>
                  <a:pt x="3577645" y="4090928"/>
                </a:cubicBezTo>
                <a:cubicBezTo>
                  <a:pt x="3491510" y="4092159"/>
                  <a:pt x="3405374" y="4092323"/>
                  <a:pt x="3319239" y="4090764"/>
                </a:cubicBezTo>
                <a:cubicBezTo>
                  <a:pt x="3289543" y="4090190"/>
                  <a:pt x="3281750" y="4102249"/>
                  <a:pt x="3281996" y="4129566"/>
                </a:cubicBezTo>
                <a:cubicBezTo>
                  <a:pt x="3282981" y="4229319"/>
                  <a:pt x="3283062" y="4329154"/>
                  <a:pt x="3281996" y="4428989"/>
                </a:cubicBezTo>
                <a:cubicBezTo>
                  <a:pt x="3281750" y="4455813"/>
                  <a:pt x="3292004" y="4464919"/>
                  <a:pt x="3318173" y="4464673"/>
                </a:cubicBezTo>
                <a:cubicBezTo>
                  <a:pt x="3404308" y="4463689"/>
                  <a:pt x="3490443" y="4463361"/>
                  <a:pt x="3576578" y="4464837"/>
                </a:cubicBezTo>
                <a:cubicBezTo>
                  <a:pt x="3605044" y="4465330"/>
                  <a:pt x="3611279" y="4453188"/>
                  <a:pt x="3610622" y="4428086"/>
                </a:cubicBezTo>
                <a:cubicBezTo>
                  <a:pt x="3609392" y="4378866"/>
                  <a:pt x="3610294" y="4329646"/>
                  <a:pt x="3610212" y="4280426"/>
                </a:cubicBezTo>
                <a:close/>
                <a:moveTo>
                  <a:pt x="4147203" y="4274192"/>
                </a:moveTo>
                <a:cubicBezTo>
                  <a:pt x="4147203" y="4326118"/>
                  <a:pt x="4147942" y="4378128"/>
                  <a:pt x="4146875" y="4430055"/>
                </a:cubicBezTo>
                <a:cubicBezTo>
                  <a:pt x="4146383" y="4453763"/>
                  <a:pt x="4153602" y="4465001"/>
                  <a:pt x="4179360" y="4464673"/>
                </a:cubicBezTo>
                <a:cubicBezTo>
                  <a:pt x="4266808" y="4463689"/>
                  <a:pt x="4354338" y="4463689"/>
                  <a:pt x="4441868" y="4464591"/>
                </a:cubicBezTo>
                <a:cubicBezTo>
                  <a:pt x="4466560" y="4464837"/>
                  <a:pt x="4475666" y="4455813"/>
                  <a:pt x="4475502" y="4431040"/>
                </a:cubicBezTo>
                <a:cubicBezTo>
                  <a:pt x="4474681" y="4328498"/>
                  <a:pt x="4474927" y="4225956"/>
                  <a:pt x="4475419" y="4123496"/>
                </a:cubicBezTo>
                <a:cubicBezTo>
                  <a:pt x="4475502" y="4101921"/>
                  <a:pt x="4469185" y="4090928"/>
                  <a:pt x="4444985" y="4091174"/>
                </a:cubicBezTo>
                <a:cubicBezTo>
                  <a:pt x="4356143" y="4092077"/>
                  <a:pt x="4267301" y="4092077"/>
                  <a:pt x="4178376" y="4091174"/>
                </a:cubicBezTo>
                <a:cubicBezTo>
                  <a:pt x="4155243" y="4090928"/>
                  <a:pt x="4146711" y="4099952"/>
                  <a:pt x="4147039" y="4122511"/>
                </a:cubicBezTo>
                <a:cubicBezTo>
                  <a:pt x="4147860" y="4173044"/>
                  <a:pt x="4147285" y="4223659"/>
                  <a:pt x="4147203" y="4274273"/>
                </a:cubicBezTo>
                <a:close/>
              </a:path>
            </a:pathLst>
          </a:custGeom>
          <a:gradFill>
            <a:gsLst>
              <a:gs pos="0">
                <a:srgbClr val="135999"/>
              </a:gs>
              <a:gs pos="22000">
                <a:srgbClr val="0466C0"/>
              </a:gs>
              <a:gs pos="100000">
                <a:srgbClr val="00FCF6"/>
              </a:gs>
            </a:gsLst>
            <a:lin ang="18900044" scaled="0"/>
          </a:gradFill>
          <a:ln>
            <a:noFill/>
          </a:ln>
          <a:effectLst>
            <a:outerShdw blurRad="285750" rotWithShape="0" algn="bl" dir="5460000" dist="38100">
              <a:srgbClr val="4C667F">
                <a:alpha val="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5" name="Google Shape;1615;p134"/>
          <p:cNvCxnSpPr/>
          <p:nvPr/>
        </p:nvCxnSpPr>
        <p:spPr>
          <a:xfrm flipH="1" rot="10800000">
            <a:off x="5719912" y="3514965"/>
            <a:ext cx="616200" cy="540300"/>
          </a:xfrm>
          <a:prstGeom prst="straightConnector1">
            <a:avLst/>
          </a:prstGeom>
          <a:noFill/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stealth"/>
          </a:ln>
        </p:spPr>
      </p:cxnSp>
      <p:cxnSp>
        <p:nvCxnSpPr>
          <p:cNvPr id="1616" name="Google Shape;1616;p134"/>
          <p:cNvCxnSpPr/>
          <p:nvPr/>
        </p:nvCxnSpPr>
        <p:spPr>
          <a:xfrm rot="10800000">
            <a:off x="6779600" y="3545988"/>
            <a:ext cx="0" cy="389700"/>
          </a:xfrm>
          <a:prstGeom prst="straightConnector1">
            <a:avLst/>
          </a:prstGeom>
          <a:noFill/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stealth"/>
          </a:ln>
        </p:spPr>
      </p:cxnSp>
      <p:sp>
        <p:nvSpPr>
          <p:cNvPr id="1617" name="Google Shape;1617;p134"/>
          <p:cNvSpPr txBox="1"/>
          <p:nvPr/>
        </p:nvSpPr>
        <p:spPr>
          <a:xfrm>
            <a:off x="6436835" y="4428836"/>
            <a:ext cx="685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" sz="900">
                <a:solidFill>
                  <a:srgbClr val="092947"/>
                </a:solidFill>
                <a:latin typeface="Manrope"/>
                <a:ea typeface="Manrope"/>
                <a:cs typeface="Manrope"/>
                <a:sym typeface="Manrope"/>
              </a:rPr>
              <a:t>Data Partner 2</a:t>
            </a:r>
            <a:endParaRPr b="0" i="0" sz="900" u="none" cap="none" strike="noStrike">
              <a:solidFill>
                <a:srgbClr val="09294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18" name="Google Shape;1618;p134"/>
          <p:cNvSpPr txBox="1"/>
          <p:nvPr/>
        </p:nvSpPr>
        <p:spPr>
          <a:xfrm>
            <a:off x="7585860" y="4436301"/>
            <a:ext cx="692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" sz="900">
                <a:solidFill>
                  <a:srgbClr val="092947"/>
                </a:solidFill>
                <a:latin typeface="Manrope"/>
                <a:ea typeface="Manrope"/>
                <a:cs typeface="Manrope"/>
                <a:sym typeface="Manrope"/>
              </a:rPr>
              <a:t>Data Partner 3</a:t>
            </a:r>
            <a:endParaRPr b="0" i="0" sz="900" u="none" cap="none" strike="noStrike">
              <a:solidFill>
                <a:srgbClr val="09294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19" name="Google Shape;1619;p134"/>
          <p:cNvSpPr txBox="1"/>
          <p:nvPr/>
        </p:nvSpPr>
        <p:spPr>
          <a:xfrm>
            <a:off x="5285801" y="4415694"/>
            <a:ext cx="685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" sz="900">
                <a:solidFill>
                  <a:srgbClr val="092947"/>
                </a:solidFill>
                <a:latin typeface="Manrope"/>
                <a:ea typeface="Manrope"/>
                <a:cs typeface="Manrope"/>
                <a:sym typeface="Manrope"/>
              </a:rPr>
              <a:t>Data Partner 1</a:t>
            </a:r>
            <a:endParaRPr b="0" i="0" sz="900" u="none" cap="none" strike="noStrike">
              <a:solidFill>
                <a:srgbClr val="09294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20" name="Google Shape;1620;p134"/>
          <p:cNvSpPr txBox="1"/>
          <p:nvPr/>
        </p:nvSpPr>
        <p:spPr>
          <a:xfrm>
            <a:off x="5276223" y="3229861"/>
            <a:ext cx="649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750" u="none" cap="none" strike="noStrike">
                <a:solidFill>
                  <a:srgbClr val="489DDA"/>
                </a:solidFill>
                <a:latin typeface="Manrope"/>
                <a:ea typeface="Manrope"/>
                <a:cs typeface="Manrope"/>
                <a:sym typeface="Manrope"/>
              </a:rPr>
              <a:t>Data custodian firewalls</a:t>
            </a:r>
            <a:endParaRPr b="0" i="0" sz="750" u="none" cap="none" strike="noStrike">
              <a:solidFill>
                <a:srgbClr val="489DDA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21" name="Google Shape;1621;p134"/>
          <p:cNvSpPr txBox="1"/>
          <p:nvPr/>
        </p:nvSpPr>
        <p:spPr>
          <a:xfrm>
            <a:off x="6357450" y="3407929"/>
            <a:ext cx="843218" cy="153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92947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Rhino Cloud</a:t>
            </a:r>
            <a:endParaRPr b="1" i="0" sz="1000" u="none" cap="none" strike="noStrike">
              <a:solidFill>
                <a:srgbClr val="092947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622" name="Google Shape;1622;p134"/>
          <p:cNvSpPr txBox="1"/>
          <p:nvPr/>
        </p:nvSpPr>
        <p:spPr>
          <a:xfrm>
            <a:off x="7307466" y="2653031"/>
            <a:ext cx="3711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700" u="none" cap="none" strike="noStrike">
                <a:solidFill>
                  <a:srgbClr val="008AE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SDK/API</a:t>
            </a:r>
            <a:endParaRPr b="1" i="0" sz="800" u="none" cap="none" strike="noStrike">
              <a:solidFill>
                <a:srgbClr val="008AE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23" name="Google Shape;1623;p134"/>
          <p:cNvSpPr txBox="1"/>
          <p:nvPr/>
        </p:nvSpPr>
        <p:spPr>
          <a:xfrm>
            <a:off x="7370531" y="2755234"/>
            <a:ext cx="244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700" u="none" cap="none" strike="noStrike">
                <a:solidFill>
                  <a:srgbClr val="008AE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GUI</a:t>
            </a:r>
            <a:endParaRPr b="1" i="0" sz="800" u="none" cap="none" strike="noStrike">
              <a:solidFill>
                <a:srgbClr val="008AE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24" name="Google Shape;1624;p134"/>
          <p:cNvSpPr txBox="1"/>
          <p:nvPr/>
        </p:nvSpPr>
        <p:spPr>
          <a:xfrm>
            <a:off x="5932098" y="2640573"/>
            <a:ext cx="231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700" u="none" cap="none" strike="noStrike">
                <a:solidFill>
                  <a:srgbClr val="008AE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SDK</a:t>
            </a:r>
            <a:endParaRPr b="1" i="0" sz="800" u="none" cap="none" strike="noStrike">
              <a:solidFill>
                <a:srgbClr val="008AE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25" name="Google Shape;1625;p134"/>
          <p:cNvSpPr txBox="1"/>
          <p:nvPr/>
        </p:nvSpPr>
        <p:spPr>
          <a:xfrm>
            <a:off x="5925270" y="2742776"/>
            <a:ext cx="244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700" u="none" cap="none" strike="noStrike">
                <a:solidFill>
                  <a:srgbClr val="008AE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GUI</a:t>
            </a:r>
            <a:endParaRPr b="1" i="0" sz="800" u="none" cap="none" strike="noStrike">
              <a:solidFill>
                <a:srgbClr val="008AE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26" name="Google Shape;1626;p134"/>
          <p:cNvCxnSpPr/>
          <p:nvPr/>
        </p:nvCxnSpPr>
        <p:spPr>
          <a:xfrm>
            <a:off x="6201111" y="3753062"/>
            <a:ext cx="0" cy="606300"/>
          </a:xfrm>
          <a:prstGeom prst="straightConnector1">
            <a:avLst/>
          </a:prstGeom>
          <a:noFill/>
          <a:ln cap="rnd" cmpd="sng" w="9525">
            <a:solidFill>
              <a:srgbClr val="ABD3ED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627" name="Google Shape;1627;p134"/>
          <p:cNvCxnSpPr/>
          <p:nvPr/>
        </p:nvCxnSpPr>
        <p:spPr>
          <a:xfrm>
            <a:off x="7357537" y="3753062"/>
            <a:ext cx="0" cy="606300"/>
          </a:xfrm>
          <a:prstGeom prst="straightConnector1">
            <a:avLst/>
          </a:prstGeom>
          <a:noFill/>
          <a:ln cap="rnd" cmpd="sng" w="9525">
            <a:solidFill>
              <a:srgbClr val="ABD3ED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628" name="Google Shape;1628;p134"/>
          <p:cNvCxnSpPr/>
          <p:nvPr/>
        </p:nvCxnSpPr>
        <p:spPr>
          <a:xfrm>
            <a:off x="5285801" y="4373485"/>
            <a:ext cx="2992500" cy="0"/>
          </a:xfrm>
          <a:prstGeom prst="straightConnector1">
            <a:avLst/>
          </a:prstGeom>
          <a:noFill/>
          <a:ln cap="rnd" cmpd="sng" w="9525">
            <a:solidFill>
              <a:srgbClr val="ABD3ED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629" name="Google Shape;1629;p134"/>
          <p:cNvSpPr/>
          <p:nvPr/>
        </p:nvSpPr>
        <p:spPr>
          <a:xfrm>
            <a:off x="5279856" y="3835819"/>
            <a:ext cx="685800" cy="4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1630" name="Google Shape;1630;p134"/>
          <p:cNvSpPr/>
          <p:nvPr/>
        </p:nvSpPr>
        <p:spPr>
          <a:xfrm>
            <a:off x="5718488" y="3926445"/>
            <a:ext cx="158709" cy="218393"/>
          </a:xfrm>
          <a:custGeom>
            <a:rect b="b" l="l" r="r" t="t"/>
            <a:pathLst>
              <a:path extrusionOk="0" h="794156" w="577123">
                <a:moveTo>
                  <a:pt x="479140" y="288317"/>
                </a:moveTo>
                <a:cubicBezTo>
                  <a:pt x="489771" y="289519"/>
                  <a:pt x="499683" y="289623"/>
                  <a:pt x="509073" y="291883"/>
                </a:cubicBezTo>
                <a:cubicBezTo>
                  <a:pt x="549885" y="301704"/>
                  <a:pt x="576631" y="335280"/>
                  <a:pt x="576788" y="378312"/>
                </a:cubicBezTo>
                <a:cubicBezTo>
                  <a:pt x="577180" y="487557"/>
                  <a:pt x="577311" y="596815"/>
                  <a:pt x="576723" y="706047"/>
                </a:cubicBezTo>
                <a:cubicBezTo>
                  <a:pt x="576449" y="757072"/>
                  <a:pt x="538014" y="794044"/>
                  <a:pt x="486937" y="794083"/>
                </a:cubicBezTo>
                <a:cubicBezTo>
                  <a:pt x="354837" y="794188"/>
                  <a:pt x="222738" y="794175"/>
                  <a:pt x="90638" y="794083"/>
                </a:cubicBezTo>
                <a:cubicBezTo>
                  <a:pt x="46052" y="794057"/>
                  <a:pt x="11169" y="766501"/>
                  <a:pt x="2067" y="724135"/>
                </a:cubicBezTo>
                <a:cubicBezTo>
                  <a:pt x="526" y="716965"/>
                  <a:pt x="121" y="709443"/>
                  <a:pt x="108" y="702090"/>
                </a:cubicBezTo>
                <a:cubicBezTo>
                  <a:pt x="-10" y="594804"/>
                  <a:pt x="-49" y="487518"/>
                  <a:pt x="82" y="380219"/>
                </a:cubicBezTo>
                <a:cubicBezTo>
                  <a:pt x="147" y="327444"/>
                  <a:pt x="37589" y="290015"/>
                  <a:pt x="90547" y="289336"/>
                </a:cubicBezTo>
                <a:cubicBezTo>
                  <a:pt x="92662" y="289310"/>
                  <a:pt x="94791" y="289336"/>
                  <a:pt x="97821" y="289336"/>
                </a:cubicBezTo>
                <a:cubicBezTo>
                  <a:pt x="97821" y="286006"/>
                  <a:pt x="97821" y="283472"/>
                  <a:pt x="97821" y="280926"/>
                </a:cubicBezTo>
                <a:cubicBezTo>
                  <a:pt x="97821" y="250679"/>
                  <a:pt x="97573" y="220420"/>
                  <a:pt x="97899" y="190173"/>
                </a:cubicBezTo>
                <a:cubicBezTo>
                  <a:pt x="98853" y="102882"/>
                  <a:pt x="155806" y="29159"/>
                  <a:pt x="239454" y="6566"/>
                </a:cubicBezTo>
                <a:cubicBezTo>
                  <a:pt x="348203" y="-22806"/>
                  <a:pt x="459329" y="49493"/>
                  <a:pt x="476515" y="160985"/>
                </a:cubicBezTo>
                <a:cubicBezTo>
                  <a:pt x="478161" y="171694"/>
                  <a:pt x="478879" y="182625"/>
                  <a:pt x="478997" y="193477"/>
                </a:cubicBezTo>
                <a:cubicBezTo>
                  <a:pt x="479336" y="222640"/>
                  <a:pt x="479114" y="251802"/>
                  <a:pt x="479127" y="280965"/>
                </a:cubicBezTo>
                <a:cubicBezTo>
                  <a:pt x="479127" y="283498"/>
                  <a:pt x="479127" y="286045"/>
                  <a:pt x="479127" y="288317"/>
                </a:cubicBezTo>
                <a:close/>
                <a:moveTo>
                  <a:pt x="264725" y="549526"/>
                </a:moveTo>
                <a:cubicBezTo>
                  <a:pt x="261943" y="546875"/>
                  <a:pt x="260206" y="545255"/>
                  <a:pt x="258535" y="543584"/>
                </a:cubicBezTo>
                <a:cubicBezTo>
                  <a:pt x="243150" y="528212"/>
                  <a:pt x="227896" y="512697"/>
                  <a:pt x="212342" y="497496"/>
                </a:cubicBezTo>
                <a:cubicBezTo>
                  <a:pt x="195129" y="480662"/>
                  <a:pt x="170786" y="480570"/>
                  <a:pt x="154605" y="496921"/>
                </a:cubicBezTo>
                <a:cubicBezTo>
                  <a:pt x="138515" y="513167"/>
                  <a:pt x="139077" y="537641"/>
                  <a:pt x="156015" y="554645"/>
                </a:cubicBezTo>
                <a:cubicBezTo>
                  <a:pt x="181808" y="580517"/>
                  <a:pt x="207654" y="606349"/>
                  <a:pt x="233512" y="632168"/>
                </a:cubicBezTo>
                <a:cubicBezTo>
                  <a:pt x="252488" y="651118"/>
                  <a:pt x="276008" y="651066"/>
                  <a:pt x="295167" y="632037"/>
                </a:cubicBezTo>
                <a:cubicBezTo>
                  <a:pt x="309977" y="617319"/>
                  <a:pt x="324708" y="602522"/>
                  <a:pt x="339466" y="587752"/>
                </a:cubicBezTo>
                <a:cubicBezTo>
                  <a:pt x="366682" y="560522"/>
                  <a:pt x="393964" y="533358"/>
                  <a:pt x="421090" y="506037"/>
                </a:cubicBezTo>
                <a:cubicBezTo>
                  <a:pt x="434972" y="492050"/>
                  <a:pt x="437937" y="473492"/>
                  <a:pt x="429239" y="457650"/>
                </a:cubicBezTo>
                <a:cubicBezTo>
                  <a:pt x="416192" y="433882"/>
                  <a:pt x="385554" y="428893"/>
                  <a:pt x="365977" y="447842"/>
                </a:cubicBezTo>
                <a:cubicBezTo>
                  <a:pt x="346283" y="466897"/>
                  <a:pt x="327098" y="486473"/>
                  <a:pt x="307770" y="505893"/>
                </a:cubicBezTo>
                <a:cubicBezTo>
                  <a:pt x="293522" y="520207"/>
                  <a:pt x="279404" y="534651"/>
                  <a:pt x="264725" y="549539"/>
                </a:cubicBezTo>
                <a:close/>
                <a:moveTo>
                  <a:pt x="288520" y="289349"/>
                </a:moveTo>
                <a:cubicBezTo>
                  <a:pt x="312902" y="289349"/>
                  <a:pt x="337272" y="289297"/>
                  <a:pt x="361655" y="289401"/>
                </a:cubicBezTo>
                <a:cubicBezTo>
                  <a:pt x="365703" y="289414"/>
                  <a:pt x="368093" y="288879"/>
                  <a:pt x="368054" y="283838"/>
                </a:cubicBezTo>
                <a:cubicBezTo>
                  <a:pt x="367858" y="252716"/>
                  <a:pt x="368511" y="221582"/>
                  <a:pt x="367780" y="190474"/>
                </a:cubicBezTo>
                <a:cubicBezTo>
                  <a:pt x="366774" y="147429"/>
                  <a:pt x="333406" y="112912"/>
                  <a:pt x="292594" y="111501"/>
                </a:cubicBezTo>
                <a:cubicBezTo>
                  <a:pt x="245671" y="109882"/>
                  <a:pt x="209430" y="144882"/>
                  <a:pt x="209051" y="192498"/>
                </a:cubicBezTo>
                <a:cubicBezTo>
                  <a:pt x="208816" y="222313"/>
                  <a:pt x="209182" y="252142"/>
                  <a:pt x="208842" y="281944"/>
                </a:cubicBezTo>
                <a:cubicBezTo>
                  <a:pt x="208764" y="288239"/>
                  <a:pt x="210958" y="289532"/>
                  <a:pt x="216691" y="289467"/>
                </a:cubicBezTo>
                <a:cubicBezTo>
                  <a:pt x="240630" y="289205"/>
                  <a:pt x="264568" y="289349"/>
                  <a:pt x="288520" y="289362"/>
                </a:cubicBezTo>
                <a:close/>
              </a:path>
            </a:pathLst>
          </a:custGeom>
          <a:gradFill>
            <a:gsLst>
              <a:gs pos="0">
                <a:srgbClr val="135999"/>
              </a:gs>
              <a:gs pos="22000">
                <a:srgbClr val="0466C0"/>
              </a:gs>
              <a:gs pos="100000">
                <a:srgbClr val="00FCF6"/>
              </a:gs>
            </a:gsLst>
            <a:lin ang="18900044" scaled="0"/>
          </a:gradFill>
          <a:ln>
            <a:noFill/>
          </a:ln>
          <a:effectLst>
            <a:outerShdw blurRad="285750" rotWithShape="0" algn="bl" dir="5460000" dist="38100">
              <a:srgbClr val="4C667F">
                <a:alpha val="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1" name="Google Shape;1631;p134"/>
          <p:cNvGrpSpPr/>
          <p:nvPr/>
        </p:nvGrpSpPr>
        <p:grpSpPr>
          <a:xfrm>
            <a:off x="5369798" y="3922674"/>
            <a:ext cx="235880" cy="235615"/>
            <a:chOff x="330339" y="190954"/>
            <a:chExt cx="5150219" cy="5144422"/>
          </a:xfrm>
        </p:grpSpPr>
        <p:sp>
          <p:nvSpPr>
            <p:cNvPr id="1632" name="Google Shape;1632;p134"/>
            <p:cNvSpPr/>
            <p:nvPr/>
          </p:nvSpPr>
          <p:spPr>
            <a:xfrm>
              <a:off x="330339" y="190954"/>
              <a:ext cx="5150219" cy="5144422"/>
            </a:xfrm>
            <a:custGeom>
              <a:rect b="b" l="l" r="r" t="t"/>
              <a:pathLst>
                <a:path extrusionOk="0" h="5144422" w="5150219">
                  <a:moveTo>
                    <a:pt x="2472239" y="5144385"/>
                  </a:moveTo>
                  <a:cubicBezTo>
                    <a:pt x="1822749" y="5137491"/>
                    <a:pt x="1186364" y="4862590"/>
                    <a:pt x="677809" y="4311236"/>
                  </a:cubicBezTo>
                  <a:cubicBezTo>
                    <a:pt x="194744" y="3787569"/>
                    <a:pt x="-26108" y="3160804"/>
                    <a:pt x="2450" y="2450107"/>
                  </a:cubicBezTo>
                  <a:cubicBezTo>
                    <a:pt x="54491" y="1154422"/>
                    <a:pt x="1133907" y="-28015"/>
                    <a:pt x="2640104" y="506"/>
                  </a:cubicBezTo>
                  <a:cubicBezTo>
                    <a:pt x="3323303" y="13459"/>
                    <a:pt x="3916396" y="270558"/>
                    <a:pt x="4397150" y="753850"/>
                  </a:cubicBezTo>
                  <a:cubicBezTo>
                    <a:pt x="4928885" y="1288388"/>
                    <a:pt x="5182121" y="1944014"/>
                    <a:pt x="5147011" y="2697927"/>
                  </a:cubicBezTo>
                  <a:cubicBezTo>
                    <a:pt x="5114551" y="3395102"/>
                    <a:pt x="4834992" y="3988309"/>
                    <a:pt x="4322119" y="4462246"/>
                  </a:cubicBezTo>
                  <a:cubicBezTo>
                    <a:pt x="3831214" y="4915881"/>
                    <a:pt x="3245961" y="5143097"/>
                    <a:pt x="2472201" y="5144422"/>
                  </a:cubicBezTo>
                  <a:close/>
                  <a:moveTo>
                    <a:pt x="2611621" y="385018"/>
                  </a:moveTo>
                  <a:cubicBezTo>
                    <a:pt x="2010498" y="390321"/>
                    <a:pt x="1515389" y="579168"/>
                    <a:pt x="1098834" y="961522"/>
                  </a:cubicBezTo>
                  <a:cubicBezTo>
                    <a:pt x="640767" y="1381979"/>
                    <a:pt x="394008" y="1908941"/>
                    <a:pt x="385145" y="2528206"/>
                  </a:cubicBezTo>
                  <a:cubicBezTo>
                    <a:pt x="367040" y="3793704"/>
                    <a:pt x="1365553" y="4719269"/>
                    <a:pt x="2490344" y="4759796"/>
                  </a:cubicBezTo>
                  <a:cubicBezTo>
                    <a:pt x="3107677" y="4782029"/>
                    <a:pt x="3645624" y="4574471"/>
                    <a:pt x="4091078" y="4147955"/>
                  </a:cubicBezTo>
                  <a:cubicBezTo>
                    <a:pt x="4534109" y="3723748"/>
                    <a:pt x="4761627" y="3195649"/>
                    <a:pt x="4765869" y="2584641"/>
                  </a:cubicBezTo>
                  <a:cubicBezTo>
                    <a:pt x="4769808" y="2014917"/>
                    <a:pt x="4573764" y="1510907"/>
                    <a:pt x="4182737" y="1092003"/>
                  </a:cubicBezTo>
                  <a:cubicBezTo>
                    <a:pt x="3749857" y="628255"/>
                    <a:pt x="3212024" y="394752"/>
                    <a:pt x="2611659" y="384980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34"/>
            <p:cNvSpPr/>
            <p:nvPr/>
          </p:nvSpPr>
          <p:spPr>
            <a:xfrm>
              <a:off x="1209881" y="847695"/>
              <a:ext cx="3622643" cy="3835457"/>
            </a:xfrm>
            <a:custGeom>
              <a:rect b="b" l="l" r="r" t="t"/>
              <a:pathLst>
                <a:path extrusionOk="0" h="3835457" w="3622643">
                  <a:moveTo>
                    <a:pt x="2650978" y="1563727"/>
                  </a:moveTo>
                  <a:cubicBezTo>
                    <a:pt x="2638820" y="1552478"/>
                    <a:pt x="2629427" y="1543766"/>
                    <a:pt x="2619276" y="1534373"/>
                  </a:cubicBezTo>
                  <a:cubicBezTo>
                    <a:pt x="2467357" y="1623115"/>
                    <a:pt x="2317749" y="1709926"/>
                    <a:pt x="2168747" y="1797722"/>
                  </a:cubicBezTo>
                  <a:cubicBezTo>
                    <a:pt x="2011109" y="1890593"/>
                    <a:pt x="1854190" y="1984676"/>
                    <a:pt x="1696628" y="2077622"/>
                  </a:cubicBezTo>
                  <a:cubicBezTo>
                    <a:pt x="1659207" y="2099704"/>
                    <a:pt x="1636103" y="2086485"/>
                    <a:pt x="1629361" y="2041716"/>
                  </a:cubicBezTo>
                  <a:cubicBezTo>
                    <a:pt x="1616104" y="1953845"/>
                    <a:pt x="1603454" y="1865860"/>
                    <a:pt x="1588683" y="1778216"/>
                  </a:cubicBezTo>
                  <a:cubicBezTo>
                    <a:pt x="1585425" y="1759013"/>
                    <a:pt x="1574328" y="1741136"/>
                    <a:pt x="1561904" y="1710494"/>
                  </a:cubicBezTo>
                  <a:cubicBezTo>
                    <a:pt x="1508803" y="1769315"/>
                    <a:pt x="1463352" y="1819462"/>
                    <a:pt x="1418091" y="1869799"/>
                  </a:cubicBezTo>
                  <a:cubicBezTo>
                    <a:pt x="1402865" y="1886729"/>
                    <a:pt x="1391048" y="1909076"/>
                    <a:pt x="1372413" y="1919833"/>
                  </a:cubicBezTo>
                  <a:cubicBezTo>
                    <a:pt x="1354498" y="1930173"/>
                    <a:pt x="1325637" y="1938164"/>
                    <a:pt x="1308782" y="1930778"/>
                  </a:cubicBezTo>
                  <a:cubicBezTo>
                    <a:pt x="1232917" y="1897675"/>
                    <a:pt x="1159174" y="1859535"/>
                    <a:pt x="1085695" y="1821204"/>
                  </a:cubicBezTo>
                  <a:cubicBezTo>
                    <a:pt x="1072553" y="1814349"/>
                    <a:pt x="1061379" y="1799691"/>
                    <a:pt x="1054183" y="1786056"/>
                  </a:cubicBezTo>
                  <a:cubicBezTo>
                    <a:pt x="977485" y="1641334"/>
                    <a:pt x="901923" y="1496005"/>
                    <a:pt x="825717" y="1351018"/>
                  </a:cubicBezTo>
                  <a:cubicBezTo>
                    <a:pt x="802310" y="1306514"/>
                    <a:pt x="774585" y="1263979"/>
                    <a:pt x="755307" y="1217809"/>
                  </a:cubicBezTo>
                  <a:cubicBezTo>
                    <a:pt x="745724" y="1194857"/>
                    <a:pt x="742656" y="1163003"/>
                    <a:pt x="750572" y="1139975"/>
                  </a:cubicBezTo>
                  <a:cubicBezTo>
                    <a:pt x="798333" y="1001085"/>
                    <a:pt x="850109" y="863597"/>
                    <a:pt x="900522" y="725616"/>
                  </a:cubicBezTo>
                  <a:cubicBezTo>
                    <a:pt x="904385" y="715049"/>
                    <a:pt x="910597" y="704671"/>
                    <a:pt x="911506" y="693839"/>
                  </a:cubicBezTo>
                  <a:cubicBezTo>
                    <a:pt x="912604" y="680885"/>
                    <a:pt x="909157" y="667515"/>
                    <a:pt x="907680" y="654335"/>
                  </a:cubicBezTo>
                  <a:cubicBezTo>
                    <a:pt x="893477" y="657554"/>
                    <a:pt x="875448" y="656342"/>
                    <a:pt x="865676" y="664712"/>
                  </a:cubicBezTo>
                  <a:cubicBezTo>
                    <a:pt x="737051" y="774855"/>
                    <a:pt x="609334" y="886019"/>
                    <a:pt x="482073" y="997752"/>
                  </a:cubicBezTo>
                  <a:cubicBezTo>
                    <a:pt x="457529" y="1019303"/>
                    <a:pt x="436508" y="1026007"/>
                    <a:pt x="404238" y="1009342"/>
                  </a:cubicBezTo>
                  <a:cubicBezTo>
                    <a:pt x="319283" y="965406"/>
                    <a:pt x="232245" y="925372"/>
                    <a:pt x="145548" y="884807"/>
                  </a:cubicBezTo>
                  <a:cubicBezTo>
                    <a:pt x="110816" y="868559"/>
                    <a:pt x="98999" y="853977"/>
                    <a:pt x="125285" y="815154"/>
                  </a:cubicBezTo>
                  <a:cubicBezTo>
                    <a:pt x="244366" y="639298"/>
                    <a:pt x="392004" y="492341"/>
                    <a:pt x="562444" y="366859"/>
                  </a:cubicBezTo>
                  <a:cubicBezTo>
                    <a:pt x="801250" y="191003"/>
                    <a:pt x="1068462" y="80747"/>
                    <a:pt x="1358399" y="24653"/>
                  </a:cubicBezTo>
                  <a:cubicBezTo>
                    <a:pt x="1426689" y="11435"/>
                    <a:pt x="1496986" y="5867"/>
                    <a:pt x="1566639" y="3027"/>
                  </a:cubicBezTo>
                  <a:cubicBezTo>
                    <a:pt x="1655760" y="-572"/>
                    <a:pt x="1745298" y="-1367"/>
                    <a:pt x="1834344" y="2875"/>
                  </a:cubicBezTo>
                  <a:cubicBezTo>
                    <a:pt x="2036637" y="12495"/>
                    <a:pt x="2230711" y="60711"/>
                    <a:pt x="2417968" y="137030"/>
                  </a:cubicBezTo>
                  <a:cubicBezTo>
                    <a:pt x="2577916" y="202214"/>
                    <a:pt x="2728585" y="284821"/>
                    <a:pt x="2865164" y="390153"/>
                  </a:cubicBezTo>
                  <a:cubicBezTo>
                    <a:pt x="3062989" y="542715"/>
                    <a:pt x="3226346" y="726525"/>
                    <a:pt x="3353873" y="942302"/>
                  </a:cubicBezTo>
                  <a:cubicBezTo>
                    <a:pt x="3465265" y="1130809"/>
                    <a:pt x="3542569" y="1331966"/>
                    <a:pt x="3586618" y="1545736"/>
                  </a:cubicBezTo>
                  <a:cubicBezTo>
                    <a:pt x="3622070" y="1717880"/>
                    <a:pt x="3629872" y="1893358"/>
                    <a:pt x="3616502" y="2067396"/>
                  </a:cubicBezTo>
                  <a:cubicBezTo>
                    <a:pt x="3594837" y="2349682"/>
                    <a:pt x="3514313" y="2616856"/>
                    <a:pt x="3372735" y="2863540"/>
                  </a:cubicBezTo>
                  <a:cubicBezTo>
                    <a:pt x="3261759" y="3056894"/>
                    <a:pt x="3122453" y="3226577"/>
                    <a:pt x="2952506" y="3372587"/>
                  </a:cubicBezTo>
                  <a:cubicBezTo>
                    <a:pt x="2753886" y="3543217"/>
                    <a:pt x="2531291" y="3670327"/>
                    <a:pt x="2281578" y="3744639"/>
                  </a:cubicBezTo>
                  <a:cubicBezTo>
                    <a:pt x="2153862" y="3782666"/>
                    <a:pt x="2020312" y="3804937"/>
                    <a:pt x="1887786" y="3821678"/>
                  </a:cubicBezTo>
                  <a:cubicBezTo>
                    <a:pt x="1779462" y="3835351"/>
                    <a:pt x="1668183" y="3839252"/>
                    <a:pt x="1559291" y="3831563"/>
                  </a:cubicBezTo>
                  <a:cubicBezTo>
                    <a:pt x="1361846" y="3817625"/>
                    <a:pt x="1169817" y="3773955"/>
                    <a:pt x="984833" y="3699832"/>
                  </a:cubicBezTo>
                  <a:cubicBezTo>
                    <a:pt x="699895" y="3585675"/>
                    <a:pt x="455332" y="3413493"/>
                    <a:pt x="255160" y="3183210"/>
                  </a:cubicBezTo>
                  <a:cubicBezTo>
                    <a:pt x="163312" y="3077537"/>
                    <a:pt x="91159" y="2954706"/>
                    <a:pt x="10939" y="2839034"/>
                  </a:cubicBezTo>
                  <a:cubicBezTo>
                    <a:pt x="-9098" y="2810135"/>
                    <a:pt x="-1295" y="2785781"/>
                    <a:pt x="31770" y="2772563"/>
                  </a:cubicBezTo>
                  <a:cubicBezTo>
                    <a:pt x="105287" y="2743171"/>
                    <a:pt x="178841" y="2713818"/>
                    <a:pt x="253039" y="2686244"/>
                  </a:cubicBezTo>
                  <a:cubicBezTo>
                    <a:pt x="302542" y="2667875"/>
                    <a:pt x="328298" y="2711659"/>
                    <a:pt x="356894" y="2735558"/>
                  </a:cubicBezTo>
                  <a:cubicBezTo>
                    <a:pt x="436963" y="2802598"/>
                    <a:pt x="515024" y="2872554"/>
                    <a:pt x="588617" y="2946601"/>
                  </a:cubicBezTo>
                  <a:cubicBezTo>
                    <a:pt x="653459" y="3011861"/>
                    <a:pt x="730991" y="3052614"/>
                    <a:pt x="813597" y="3087801"/>
                  </a:cubicBezTo>
                  <a:cubicBezTo>
                    <a:pt x="956426" y="3148591"/>
                    <a:pt x="1098535" y="3211048"/>
                    <a:pt x="1241705" y="3271005"/>
                  </a:cubicBezTo>
                  <a:cubicBezTo>
                    <a:pt x="1264771" y="3280664"/>
                    <a:pt x="1292950" y="3288125"/>
                    <a:pt x="1316774" y="3284262"/>
                  </a:cubicBezTo>
                  <a:cubicBezTo>
                    <a:pt x="1444301" y="3263582"/>
                    <a:pt x="1571336" y="3239606"/>
                    <a:pt x="1698219" y="3215214"/>
                  </a:cubicBezTo>
                  <a:cubicBezTo>
                    <a:pt x="1727459" y="3209609"/>
                    <a:pt x="1747002" y="3193739"/>
                    <a:pt x="1758857" y="3160977"/>
                  </a:cubicBezTo>
                  <a:cubicBezTo>
                    <a:pt x="1816655" y="3001672"/>
                    <a:pt x="1876272" y="2842935"/>
                    <a:pt x="1940206" y="2686017"/>
                  </a:cubicBezTo>
                  <a:cubicBezTo>
                    <a:pt x="1961302" y="2634203"/>
                    <a:pt x="1996148" y="2587692"/>
                    <a:pt x="2026600" y="2539969"/>
                  </a:cubicBezTo>
                  <a:cubicBezTo>
                    <a:pt x="2232870" y="2216739"/>
                    <a:pt x="2439670" y="1893850"/>
                    <a:pt x="2650978" y="1563575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4" name="Google Shape;1634;p134"/>
          <p:cNvSpPr/>
          <p:nvPr/>
        </p:nvSpPr>
        <p:spPr>
          <a:xfrm>
            <a:off x="6439148" y="3835819"/>
            <a:ext cx="685800" cy="4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1635" name="Google Shape;1635;p134"/>
          <p:cNvSpPr/>
          <p:nvPr/>
        </p:nvSpPr>
        <p:spPr>
          <a:xfrm>
            <a:off x="6877780" y="3926445"/>
            <a:ext cx="158709" cy="218393"/>
          </a:xfrm>
          <a:custGeom>
            <a:rect b="b" l="l" r="r" t="t"/>
            <a:pathLst>
              <a:path extrusionOk="0" h="794156" w="577123">
                <a:moveTo>
                  <a:pt x="479140" y="288317"/>
                </a:moveTo>
                <a:cubicBezTo>
                  <a:pt x="489771" y="289519"/>
                  <a:pt x="499683" y="289623"/>
                  <a:pt x="509073" y="291883"/>
                </a:cubicBezTo>
                <a:cubicBezTo>
                  <a:pt x="549885" y="301704"/>
                  <a:pt x="576631" y="335280"/>
                  <a:pt x="576788" y="378312"/>
                </a:cubicBezTo>
                <a:cubicBezTo>
                  <a:pt x="577180" y="487557"/>
                  <a:pt x="577311" y="596815"/>
                  <a:pt x="576723" y="706047"/>
                </a:cubicBezTo>
                <a:cubicBezTo>
                  <a:pt x="576449" y="757072"/>
                  <a:pt x="538014" y="794044"/>
                  <a:pt x="486937" y="794083"/>
                </a:cubicBezTo>
                <a:cubicBezTo>
                  <a:pt x="354837" y="794188"/>
                  <a:pt x="222738" y="794175"/>
                  <a:pt x="90638" y="794083"/>
                </a:cubicBezTo>
                <a:cubicBezTo>
                  <a:pt x="46052" y="794057"/>
                  <a:pt x="11169" y="766501"/>
                  <a:pt x="2067" y="724135"/>
                </a:cubicBezTo>
                <a:cubicBezTo>
                  <a:pt x="526" y="716965"/>
                  <a:pt x="121" y="709443"/>
                  <a:pt x="108" y="702090"/>
                </a:cubicBezTo>
                <a:cubicBezTo>
                  <a:pt x="-10" y="594804"/>
                  <a:pt x="-49" y="487518"/>
                  <a:pt x="82" y="380219"/>
                </a:cubicBezTo>
                <a:cubicBezTo>
                  <a:pt x="147" y="327444"/>
                  <a:pt x="37589" y="290015"/>
                  <a:pt x="90547" y="289336"/>
                </a:cubicBezTo>
                <a:cubicBezTo>
                  <a:pt x="92662" y="289310"/>
                  <a:pt x="94791" y="289336"/>
                  <a:pt x="97821" y="289336"/>
                </a:cubicBezTo>
                <a:cubicBezTo>
                  <a:pt x="97821" y="286006"/>
                  <a:pt x="97821" y="283472"/>
                  <a:pt x="97821" y="280926"/>
                </a:cubicBezTo>
                <a:cubicBezTo>
                  <a:pt x="97821" y="250679"/>
                  <a:pt x="97573" y="220420"/>
                  <a:pt x="97899" y="190173"/>
                </a:cubicBezTo>
                <a:cubicBezTo>
                  <a:pt x="98853" y="102882"/>
                  <a:pt x="155806" y="29159"/>
                  <a:pt x="239454" y="6566"/>
                </a:cubicBezTo>
                <a:cubicBezTo>
                  <a:pt x="348203" y="-22806"/>
                  <a:pt x="459329" y="49493"/>
                  <a:pt x="476515" y="160985"/>
                </a:cubicBezTo>
                <a:cubicBezTo>
                  <a:pt x="478161" y="171694"/>
                  <a:pt x="478879" y="182625"/>
                  <a:pt x="478997" y="193477"/>
                </a:cubicBezTo>
                <a:cubicBezTo>
                  <a:pt x="479336" y="222640"/>
                  <a:pt x="479114" y="251802"/>
                  <a:pt x="479127" y="280965"/>
                </a:cubicBezTo>
                <a:cubicBezTo>
                  <a:pt x="479127" y="283498"/>
                  <a:pt x="479127" y="286045"/>
                  <a:pt x="479127" y="288317"/>
                </a:cubicBezTo>
                <a:close/>
                <a:moveTo>
                  <a:pt x="264725" y="549526"/>
                </a:moveTo>
                <a:cubicBezTo>
                  <a:pt x="261943" y="546875"/>
                  <a:pt x="260206" y="545255"/>
                  <a:pt x="258535" y="543584"/>
                </a:cubicBezTo>
                <a:cubicBezTo>
                  <a:pt x="243150" y="528212"/>
                  <a:pt x="227896" y="512697"/>
                  <a:pt x="212342" y="497496"/>
                </a:cubicBezTo>
                <a:cubicBezTo>
                  <a:pt x="195129" y="480662"/>
                  <a:pt x="170786" y="480570"/>
                  <a:pt x="154605" y="496921"/>
                </a:cubicBezTo>
                <a:cubicBezTo>
                  <a:pt x="138515" y="513167"/>
                  <a:pt x="139077" y="537641"/>
                  <a:pt x="156015" y="554645"/>
                </a:cubicBezTo>
                <a:cubicBezTo>
                  <a:pt x="181808" y="580517"/>
                  <a:pt x="207654" y="606349"/>
                  <a:pt x="233512" y="632168"/>
                </a:cubicBezTo>
                <a:cubicBezTo>
                  <a:pt x="252488" y="651118"/>
                  <a:pt x="276008" y="651066"/>
                  <a:pt x="295167" y="632037"/>
                </a:cubicBezTo>
                <a:cubicBezTo>
                  <a:pt x="309977" y="617319"/>
                  <a:pt x="324708" y="602522"/>
                  <a:pt x="339466" y="587752"/>
                </a:cubicBezTo>
                <a:cubicBezTo>
                  <a:pt x="366682" y="560522"/>
                  <a:pt x="393964" y="533358"/>
                  <a:pt x="421090" y="506037"/>
                </a:cubicBezTo>
                <a:cubicBezTo>
                  <a:pt x="434972" y="492050"/>
                  <a:pt x="437937" y="473492"/>
                  <a:pt x="429239" y="457650"/>
                </a:cubicBezTo>
                <a:cubicBezTo>
                  <a:pt x="416192" y="433882"/>
                  <a:pt x="385554" y="428893"/>
                  <a:pt x="365977" y="447842"/>
                </a:cubicBezTo>
                <a:cubicBezTo>
                  <a:pt x="346283" y="466897"/>
                  <a:pt x="327098" y="486473"/>
                  <a:pt x="307770" y="505893"/>
                </a:cubicBezTo>
                <a:cubicBezTo>
                  <a:pt x="293522" y="520207"/>
                  <a:pt x="279404" y="534651"/>
                  <a:pt x="264725" y="549539"/>
                </a:cubicBezTo>
                <a:close/>
                <a:moveTo>
                  <a:pt x="288520" y="289349"/>
                </a:moveTo>
                <a:cubicBezTo>
                  <a:pt x="312902" y="289349"/>
                  <a:pt x="337272" y="289297"/>
                  <a:pt x="361655" y="289401"/>
                </a:cubicBezTo>
                <a:cubicBezTo>
                  <a:pt x="365703" y="289414"/>
                  <a:pt x="368093" y="288879"/>
                  <a:pt x="368054" y="283838"/>
                </a:cubicBezTo>
                <a:cubicBezTo>
                  <a:pt x="367858" y="252716"/>
                  <a:pt x="368511" y="221582"/>
                  <a:pt x="367780" y="190474"/>
                </a:cubicBezTo>
                <a:cubicBezTo>
                  <a:pt x="366774" y="147429"/>
                  <a:pt x="333406" y="112912"/>
                  <a:pt x="292594" y="111501"/>
                </a:cubicBezTo>
                <a:cubicBezTo>
                  <a:pt x="245671" y="109882"/>
                  <a:pt x="209430" y="144882"/>
                  <a:pt x="209051" y="192498"/>
                </a:cubicBezTo>
                <a:cubicBezTo>
                  <a:pt x="208816" y="222313"/>
                  <a:pt x="209182" y="252142"/>
                  <a:pt x="208842" y="281944"/>
                </a:cubicBezTo>
                <a:cubicBezTo>
                  <a:pt x="208764" y="288239"/>
                  <a:pt x="210958" y="289532"/>
                  <a:pt x="216691" y="289467"/>
                </a:cubicBezTo>
                <a:cubicBezTo>
                  <a:pt x="240630" y="289205"/>
                  <a:pt x="264568" y="289349"/>
                  <a:pt x="288520" y="289362"/>
                </a:cubicBezTo>
                <a:close/>
              </a:path>
            </a:pathLst>
          </a:custGeom>
          <a:gradFill>
            <a:gsLst>
              <a:gs pos="0">
                <a:srgbClr val="135999"/>
              </a:gs>
              <a:gs pos="22000">
                <a:srgbClr val="0466C0"/>
              </a:gs>
              <a:gs pos="100000">
                <a:srgbClr val="00FCF6"/>
              </a:gs>
            </a:gsLst>
            <a:lin ang="18900044" scaled="0"/>
          </a:gradFill>
          <a:ln>
            <a:noFill/>
          </a:ln>
          <a:effectLst>
            <a:outerShdw blurRad="285750" rotWithShape="0" algn="bl" dir="5460000" dist="38100">
              <a:srgbClr val="4C667F">
                <a:alpha val="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6" name="Google Shape;1636;p134"/>
          <p:cNvGrpSpPr/>
          <p:nvPr/>
        </p:nvGrpSpPr>
        <p:grpSpPr>
          <a:xfrm>
            <a:off x="6529090" y="3922674"/>
            <a:ext cx="235880" cy="235615"/>
            <a:chOff x="330339" y="190954"/>
            <a:chExt cx="5150219" cy="5144422"/>
          </a:xfrm>
        </p:grpSpPr>
        <p:sp>
          <p:nvSpPr>
            <p:cNvPr id="1637" name="Google Shape;1637;p134"/>
            <p:cNvSpPr/>
            <p:nvPr/>
          </p:nvSpPr>
          <p:spPr>
            <a:xfrm>
              <a:off x="330339" y="190954"/>
              <a:ext cx="5150219" cy="5144422"/>
            </a:xfrm>
            <a:custGeom>
              <a:rect b="b" l="l" r="r" t="t"/>
              <a:pathLst>
                <a:path extrusionOk="0" h="5144422" w="5150219">
                  <a:moveTo>
                    <a:pt x="2472239" y="5144385"/>
                  </a:moveTo>
                  <a:cubicBezTo>
                    <a:pt x="1822749" y="5137491"/>
                    <a:pt x="1186364" y="4862590"/>
                    <a:pt x="677809" y="4311236"/>
                  </a:cubicBezTo>
                  <a:cubicBezTo>
                    <a:pt x="194744" y="3787569"/>
                    <a:pt x="-26108" y="3160804"/>
                    <a:pt x="2450" y="2450107"/>
                  </a:cubicBezTo>
                  <a:cubicBezTo>
                    <a:pt x="54491" y="1154422"/>
                    <a:pt x="1133907" y="-28015"/>
                    <a:pt x="2640104" y="506"/>
                  </a:cubicBezTo>
                  <a:cubicBezTo>
                    <a:pt x="3323303" y="13459"/>
                    <a:pt x="3916396" y="270558"/>
                    <a:pt x="4397150" y="753850"/>
                  </a:cubicBezTo>
                  <a:cubicBezTo>
                    <a:pt x="4928885" y="1288388"/>
                    <a:pt x="5182121" y="1944014"/>
                    <a:pt x="5147011" y="2697927"/>
                  </a:cubicBezTo>
                  <a:cubicBezTo>
                    <a:pt x="5114551" y="3395102"/>
                    <a:pt x="4834992" y="3988309"/>
                    <a:pt x="4322119" y="4462246"/>
                  </a:cubicBezTo>
                  <a:cubicBezTo>
                    <a:pt x="3831214" y="4915881"/>
                    <a:pt x="3245961" y="5143097"/>
                    <a:pt x="2472201" y="5144422"/>
                  </a:cubicBezTo>
                  <a:close/>
                  <a:moveTo>
                    <a:pt x="2611621" y="385018"/>
                  </a:moveTo>
                  <a:cubicBezTo>
                    <a:pt x="2010498" y="390321"/>
                    <a:pt x="1515389" y="579168"/>
                    <a:pt x="1098834" y="961522"/>
                  </a:cubicBezTo>
                  <a:cubicBezTo>
                    <a:pt x="640767" y="1381979"/>
                    <a:pt x="394008" y="1908941"/>
                    <a:pt x="385145" y="2528206"/>
                  </a:cubicBezTo>
                  <a:cubicBezTo>
                    <a:pt x="367040" y="3793704"/>
                    <a:pt x="1365553" y="4719269"/>
                    <a:pt x="2490344" y="4759796"/>
                  </a:cubicBezTo>
                  <a:cubicBezTo>
                    <a:pt x="3107677" y="4782029"/>
                    <a:pt x="3645624" y="4574471"/>
                    <a:pt x="4091078" y="4147955"/>
                  </a:cubicBezTo>
                  <a:cubicBezTo>
                    <a:pt x="4534109" y="3723748"/>
                    <a:pt x="4761627" y="3195649"/>
                    <a:pt x="4765869" y="2584641"/>
                  </a:cubicBezTo>
                  <a:cubicBezTo>
                    <a:pt x="4769808" y="2014917"/>
                    <a:pt x="4573764" y="1510907"/>
                    <a:pt x="4182737" y="1092003"/>
                  </a:cubicBezTo>
                  <a:cubicBezTo>
                    <a:pt x="3749857" y="628255"/>
                    <a:pt x="3212024" y="394752"/>
                    <a:pt x="2611659" y="384980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34"/>
            <p:cNvSpPr/>
            <p:nvPr/>
          </p:nvSpPr>
          <p:spPr>
            <a:xfrm>
              <a:off x="1209881" y="847695"/>
              <a:ext cx="3622643" cy="3835457"/>
            </a:xfrm>
            <a:custGeom>
              <a:rect b="b" l="l" r="r" t="t"/>
              <a:pathLst>
                <a:path extrusionOk="0" h="3835457" w="3622643">
                  <a:moveTo>
                    <a:pt x="2650978" y="1563727"/>
                  </a:moveTo>
                  <a:cubicBezTo>
                    <a:pt x="2638820" y="1552478"/>
                    <a:pt x="2629427" y="1543766"/>
                    <a:pt x="2619276" y="1534373"/>
                  </a:cubicBezTo>
                  <a:cubicBezTo>
                    <a:pt x="2467357" y="1623115"/>
                    <a:pt x="2317749" y="1709926"/>
                    <a:pt x="2168747" y="1797722"/>
                  </a:cubicBezTo>
                  <a:cubicBezTo>
                    <a:pt x="2011109" y="1890593"/>
                    <a:pt x="1854190" y="1984676"/>
                    <a:pt x="1696628" y="2077622"/>
                  </a:cubicBezTo>
                  <a:cubicBezTo>
                    <a:pt x="1659207" y="2099704"/>
                    <a:pt x="1636103" y="2086485"/>
                    <a:pt x="1629361" y="2041716"/>
                  </a:cubicBezTo>
                  <a:cubicBezTo>
                    <a:pt x="1616104" y="1953845"/>
                    <a:pt x="1603454" y="1865860"/>
                    <a:pt x="1588683" y="1778216"/>
                  </a:cubicBezTo>
                  <a:cubicBezTo>
                    <a:pt x="1585425" y="1759013"/>
                    <a:pt x="1574328" y="1741136"/>
                    <a:pt x="1561904" y="1710494"/>
                  </a:cubicBezTo>
                  <a:cubicBezTo>
                    <a:pt x="1508803" y="1769315"/>
                    <a:pt x="1463352" y="1819462"/>
                    <a:pt x="1418091" y="1869799"/>
                  </a:cubicBezTo>
                  <a:cubicBezTo>
                    <a:pt x="1402865" y="1886729"/>
                    <a:pt x="1391048" y="1909076"/>
                    <a:pt x="1372413" y="1919833"/>
                  </a:cubicBezTo>
                  <a:cubicBezTo>
                    <a:pt x="1354498" y="1930173"/>
                    <a:pt x="1325637" y="1938164"/>
                    <a:pt x="1308782" y="1930778"/>
                  </a:cubicBezTo>
                  <a:cubicBezTo>
                    <a:pt x="1232917" y="1897675"/>
                    <a:pt x="1159174" y="1859535"/>
                    <a:pt x="1085695" y="1821204"/>
                  </a:cubicBezTo>
                  <a:cubicBezTo>
                    <a:pt x="1072553" y="1814349"/>
                    <a:pt x="1061379" y="1799691"/>
                    <a:pt x="1054183" y="1786056"/>
                  </a:cubicBezTo>
                  <a:cubicBezTo>
                    <a:pt x="977485" y="1641334"/>
                    <a:pt x="901923" y="1496005"/>
                    <a:pt x="825717" y="1351018"/>
                  </a:cubicBezTo>
                  <a:cubicBezTo>
                    <a:pt x="802310" y="1306514"/>
                    <a:pt x="774585" y="1263979"/>
                    <a:pt x="755307" y="1217809"/>
                  </a:cubicBezTo>
                  <a:cubicBezTo>
                    <a:pt x="745724" y="1194857"/>
                    <a:pt x="742656" y="1163003"/>
                    <a:pt x="750572" y="1139975"/>
                  </a:cubicBezTo>
                  <a:cubicBezTo>
                    <a:pt x="798333" y="1001085"/>
                    <a:pt x="850109" y="863597"/>
                    <a:pt x="900522" y="725616"/>
                  </a:cubicBezTo>
                  <a:cubicBezTo>
                    <a:pt x="904385" y="715049"/>
                    <a:pt x="910597" y="704671"/>
                    <a:pt x="911506" y="693839"/>
                  </a:cubicBezTo>
                  <a:cubicBezTo>
                    <a:pt x="912604" y="680885"/>
                    <a:pt x="909157" y="667515"/>
                    <a:pt x="907680" y="654335"/>
                  </a:cubicBezTo>
                  <a:cubicBezTo>
                    <a:pt x="893477" y="657554"/>
                    <a:pt x="875448" y="656342"/>
                    <a:pt x="865676" y="664712"/>
                  </a:cubicBezTo>
                  <a:cubicBezTo>
                    <a:pt x="737051" y="774855"/>
                    <a:pt x="609334" y="886019"/>
                    <a:pt x="482073" y="997752"/>
                  </a:cubicBezTo>
                  <a:cubicBezTo>
                    <a:pt x="457529" y="1019303"/>
                    <a:pt x="436508" y="1026007"/>
                    <a:pt x="404238" y="1009342"/>
                  </a:cubicBezTo>
                  <a:cubicBezTo>
                    <a:pt x="319283" y="965406"/>
                    <a:pt x="232245" y="925372"/>
                    <a:pt x="145548" y="884807"/>
                  </a:cubicBezTo>
                  <a:cubicBezTo>
                    <a:pt x="110816" y="868559"/>
                    <a:pt x="98999" y="853977"/>
                    <a:pt x="125285" y="815154"/>
                  </a:cubicBezTo>
                  <a:cubicBezTo>
                    <a:pt x="244366" y="639298"/>
                    <a:pt x="392004" y="492341"/>
                    <a:pt x="562444" y="366859"/>
                  </a:cubicBezTo>
                  <a:cubicBezTo>
                    <a:pt x="801250" y="191003"/>
                    <a:pt x="1068462" y="80747"/>
                    <a:pt x="1358399" y="24653"/>
                  </a:cubicBezTo>
                  <a:cubicBezTo>
                    <a:pt x="1426689" y="11435"/>
                    <a:pt x="1496986" y="5867"/>
                    <a:pt x="1566639" y="3027"/>
                  </a:cubicBezTo>
                  <a:cubicBezTo>
                    <a:pt x="1655760" y="-572"/>
                    <a:pt x="1745298" y="-1367"/>
                    <a:pt x="1834344" y="2875"/>
                  </a:cubicBezTo>
                  <a:cubicBezTo>
                    <a:pt x="2036637" y="12495"/>
                    <a:pt x="2230711" y="60711"/>
                    <a:pt x="2417968" y="137030"/>
                  </a:cubicBezTo>
                  <a:cubicBezTo>
                    <a:pt x="2577916" y="202214"/>
                    <a:pt x="2728585" y="284821"/>
                    <a:pt x="2865164" y="390153"/>
                  </a:cubicBezTo>
                  <a:cubicBezTo>
                    <a:pt x="3062989" y="542715"/>
                    <a:pt x="3226346" y="726525"/>
                    <a:pt x="3353873" y="942302"/>
                  </a:cubicBezTo>
                  <a:cubicBezTo>
                    <a:pt x="3465265" y="1130809"/>
                    <a:pt x="3542569" y="1331966"/>
                    <a:pt x="3586618" y="1545736"/>
                  </a:cubicBezTo>
                  <a:cubicBezTo>
                    <a:pt x="3622070" y="1717880"/>
                    <a:pt x="3629872" y="1893358"/>
                    <a:pt x="3616502" y="2067396"/>
                  </a:cubicBezTo>
                  <a:cubicBezTo>
                    <a:pt x="3594837" y="2349682"/>
                    <a:pt x="3514313" y="2616856"/>
                    <a:pt x="3372735" y="2863540"/>
                  </a:cubicBezTo>
                  <a:cubicBezTo>
                    <a:pt x="3261759" y="3056894"/>
                    <a:pt x="3122453" y="3226577"/>
                    <a:pt x="2952506" y="3372587"/>
                  </a:cubicBezTo>
                  <a:cubicBezTo>
                    <a:pt x="2753886" y="3543217"/>
                    <a:pt x="2531291" y="3670327"/>
                    <a:pt x="2281578" y="3744639"/>
                  </a:cubicBezTo>
                  <a:cubicBezTo>
                    <a:pt x="2153862" y="3782666"/>
                    <a:pt x="2020312" y="3804937"/>
                    <a:pt x="1887786" y="3821678"/>
                  </a:cubicBezTo>
                  <a:cubicBezTo>
                    <a:pt x="1779462" y="3835351"/>
                    <a:pt x="1668183" y="3839252"/>
                    <a:pt x="1559291" y="3831563"/>
                  </a:cubicBezTo>
                  <a:cubicBezTo>
                    <a:pt x="1361846" y="3817625"/>
                    <a:pt x="1169817" y="3773955"/>
                    <a:pt x="984833" y="3699832"/>
                  </a:cubicBezTo>
                  <a:cubicBezTo>
                    <a:pt x="699895" y="3585675"/>
                    <a:pt x="455332" y="3413493"/>
                    <a:pt x="255160" y="3183210"/>
                  </a:cubicBezTo>
                  <a:cubicBezTo>
                    <a:pt x="163312" y="3077537"/>
                    <a:pt x="91159" y="2954706"/>
                    <a:pt x="10939" y="2839034"/>
                  </a:cubicBezTo>
                  <a:cubicBezTo>
                    <a:pt x="-9098" y="2810135"/>
                    <a:pt x="-1295" y="2785781"/>
                    <a:pt x="31770" y="2772563"/>
                  </a:cubicBezTo>
                  <a:cubicBezTo>
                    <a:pt x="105287" y="2743171"/>
                    <a:pt x="178841" y="2713818"/>
                    <a:pt x="253039" y="2686244"/>
                  </a:cubicBezTo>
                  <a:cubicBezTo>
                    <a:pt x="302542" y="2667875"/>
                    <a:pt x="328298" y="2711659"/>
                    <a:pt x="356894" y="2735558"/>
                  </a:cubicBezTo>
                  <a:cubicBezTo>
                    <a:pt x="436963" y="2802598"/>
                    <a:pt x="515024" y="2872554"/>
                    <a:pt x="588617" y="2946601"/>
                  </a:cubicBezTo>
                  <a:cubicBezTo>
                    <a:pt x="653459" y="3011861"/>
                    <a:pt x="730991" y="3052614"/>
                    <a:pt x="813597" y="3087801"/>
                  </a:cubicBezTo>
                  <a:cubicBezTo>
                    <a:pt x="956426" y="3148591"/>
                    <a:pt x="1098535" y="3211048"/>
                    <a:pt x="1241705" y="3271005"/>
                  </a:cubicBezTo>
                  <a:cubicBezTo>
                    <a:pt x="1264771" y="3280664"/>
                    <a:pt x="1292950" y="3288125"/>
                    <a:pt x="1316774" y="3284262"/>
                  </a:cubicBezTo>
                  <a:cubicBezTo>
                    <a:pt x="1444301" y="3263582"/>
                    <a:pt x="1571336" y="3239606"/>
                    <a:pt x="1698219" y="3215214"/>
                  </a:cubicBezTo>
                  <a:cubicBezTo>
                    <a:pt x="1727459" y="3209609"/>
                    <a:pt x="1747002" y="3193739"/>
                    <a:pt x="1758857" y="3160977"/>
                  </a:cubicBezTo>
                  <a:cubicBezTo>
                    <a:pt x="1816655" y="3001672"/>
                    <a:pt x="1876272" y="2842935"/>
                    <a:pt x="1940206" y="2686017"/>
                  </a:cubicBezTo>
                  <a:cubicBezTo>
                    <a:pt x="1961302" y="2634203"/>
                    <a:pt x="1996148" y="2587692"/>
                    <a:pt x="2026600" y="2539969"/>
                  </a:cubicBezTo>
                  <a:cubicBezTo>
                    <a:pt x="2232870" y="2216739"/>
                    <a:pt x="2439670" y="1893850"/>
                    <a:pt x="2650978" y="1563575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9" name="Google Shape;1639;p134"/>
          <p:cNvSpPr/>
          <p:nvPr/>
        </p:nvSpPr>
        <p:spPr>
          <a:xfrm>
            <a:off x="7589284" y="3835819"/>
            <a:ext cx="685800" cy="4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8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1640" name="Google Shape;1640;p134"/>
          <p:cNvSpPr/>
          <p:nvPr/>
        </p:nvSpPr>
        <p:spPr>
          <a:xfrm>
            <a:off x="8027916" y="3926445"/>
            <a:ext cx="158709" cy="218393"/>
          </a:xfrm>
          <a:custGeom>
            <a:rect b="b" l="l" r="r" t="t"/>
            <a:pathLst>
              <a:path extrusionOk="0" h="794156" w="577123">
                <a:moveTo>
                  <a:pt x="479140" y="288317"/>
                </a:moveTo>
                <a:cubicBezTo>
                  <a:pt x="489771" y="289519"/>
                  <a:pt x="499683" y="289623"/>
                  <a:pt x="509073" y="291883"/>
                </a:cubicBezTo>
                <a:cubicBezTo>
                  <a:pt x="549885" y="301704"/>
                  <a:pt x="576631" y="335280"/>
                  <a:pt x="576788" y="378312"/>
                </a:cubicBezTo>
                <a:cubicBezTo>
                  <a:pt x="577180" y="487557"/>
                  <a:pt x="577311" y="596815"/>
                  <a:pt x="576723" y="706047"/>
                </a:cubicBezTo>
                <a:cubicBezTo>
                  <a:pt x="576449" y="757072"/>
                  <a:pt x="538014" y="794044"/>
                  <a:pt x="486937" y="794083"/>
                </a:cubicBezTo>
                <a:cubicBezTo>
                  <a:pt x="354837" y="794188"/>
                  <a:pt x="222738" y="794175"/>
                  <a:pt x="90638" y="794083"/>
                </a:cubicBezTo>
                <a:cubicBezTo>
                  <a:pt x="46052" y="794057"/>
                  <a:pt x="11169" y="766501"/>
                  <a:pt x="2067" y="724135"/>
                </a:cubicBezTo>
                <a:cubicBezTo>
                  <a:pt x="526" y="716965"/>
                  <a:pt x="121" y="709443"/>
                  <a:pt x="108" y="702090"/>
                </a:cubicBezTo>
                <a:cubicBezTo>
                  <a:pt x="-10" y="594804"/>
                  <a:pt x="-49" y="487518"/>
                  <a:pt x="82" y="380219"/>
                </a:cubicBezTo>
                <a:cubicBezTo>
                  <a:pt x="147" y="327444"/>
                  <a:pt x="37589" y="290015"/>
                  <a:pt x="90547" y="289336"/>
                </a:cubicBezTo>
                <a:cubicBezTo>
                  <a:pt x="92662" y="289310"/>
                  <a:pt x="94791" y="289336"/>
                  <a:pt x="97821" y="289336"/>
                </a:cubicBezTo>
                <a:cubicBezTo>
                  <a:pt x="97821" y="286006"/>
                  <a:pt x="97821" y="283472"/>
                  <a:pt x="97821" y="280926"/>
                </a:cubicBezTo>
                <a:cubicBezTo>
                  <a:pt x="97821" y="250679"/>
                  <a:pt x="97573" y="220420"/>
                  <a:pt x="97899" y="190173"/>
                </a:cubicBezTo>
                <a:cubicBezTo>
                  <a:pt x="98853" y="102882"/>
                  <a:pt x="155806" y="29159"/>
                  <a:pt x="239454" y="6566"/>
                </a:cubicBezTo>
                <a:cubicBezTo>
                  <a:pt x="348203" y="-22806"/>
                  <a:pt x="459329" y="49493"/>
                  <a:pt x="476515" y="160985"/>
                </a:cubicBezTo>
                <a:cubicBezTo>
                  <a:pt x="478161" y="171694"/>
                  <a:pt x="478879" y="182625"/>
                  <a:pt x="478997" y="193477"/>
                </a:cubicBezTo>
                <a:cubicBezTo>
                  <a:pt x="479336" y="222640"/>
                  <a:pt x="479114" y="251802"/>
                  <a:pt x="479127" y="280965"/>
                </a:cubicBezTo>
                <a:cubicBezTo>
                  <a:pt x="479127" y="283498"/>
                  <a:pt x="479127" y="286045"/>
                  <a:pt x="479127" y="288317"/>
                </a:cubicBezTo>
                <a:close/>
                <a:moveTo>
                  <a:pt x="264725" y="549526"/>
                </a:moveTo>
                <a:cubicBezTo>
                  <a:pt x="261943" y="546875"/>
                  <a:pt x="260206" y="545255"/>
                  <a:pt x="258535" y="543584"/>
                </a:cubicBezTo>
                <a:cubicBezTo>
                  <a:pt x="243150" y="528212"/>
                  <a:pt x="227896" y="512697"/>
                  <a:pt x="212342" y="497496"/>
                </a:cubicBezTo>
                <a:cubicBezTo>
                  <a:pt x="195129" y="480662"/>
                  <a:pt x="170786" y="480570"/>
                  <a:pt x="154605" y="496921"/>
                </a:cubicBezTo>
                <a:cubicBezTo>
                  <a:pt x="138515" y="513167"/>
                  <a:pt x="139077" y="537641"/>
                  <a:pt x="156015" y="554645"/>
                </a:cubicBezTo>
                <a:cubicBezTo>
                  <a:pt x="181808" y="580517"/>
                  <a:pt x="207654" y="606349"/>
                  <a:pt x="233512" y="632168"/>
                </a:cubicBezTo>
                <a:cubicBezTo>
                  <a:pt x="252488" y="651118"/>
                  <a:pt x="276008" y="651066"/>
                  <a:pt x="295167" y="632037"/>
                </a:cubicBezTo>
                <a:cubicBezTo>
                  <a:pt x="309977" y="617319"/>
                  <a:pt x="324708" y="602522"/>
                  <a:pt x="339466" y="587752"/>
                </a:cubicBezTo>
                <a:cubicBezTo>
                  <a:pt x="366682" y="560522"/>
                  <a:pt x="393964" y="533358"/>
                  <a:pt x="421090" y="506037"/>
                </a:cubicBezTo>
                <a:cubicBezTo>
                  <a:pt x="434972" y="492050"/>
                  <a:pt x="437937" y="473492"/>
                  <a:pt x="429239" y="457650"/>
                </a:cubicBezTo>
                <a:cubicBezTo>
                  <a:pt x="416192" y="433882"/>
                  <a:pt x="385554" y="428893"/>
                  <a:pt x="365977" y="447842"/>
                </a:cubicBezTo>
                <a:cubicBezTo>
                  <a:pt x="346283" y="466897"/>
                  <a:pt x="327098" y="486473"/>
                  <a:pt x="307770" y="505893"/>
                </a:cubicBezTo>
                <a:cubicBezTo>
                  <a:pt x="293522" y="520207"/>
                  <a:pt x="279404" y="534651"/>
                  <a:pt x="264725" y="549539"/>
                </a:cubicBezTo>
                <a:close/>
                <a:moveTo>
                  <a:pt x="288520" y="289349"/>
                </a:moveTo>
                <a:cubicBezTo>
                  <a:pt x="312902" y="289349"/>
                  <a:pt x="337272" y="289297"/>
                  <a:pt x="361655" y="289401"/>
                </a:cubicBezTo>
                <a:cubicBezTo>
                  <a:pt x="365703" y="289414"/>
                  <a:pt x="368093" y="288879"/>
                  <a:pt x="368054" y="283838"/>
                </a:cubicBezTo>
                <a:cubicBezTo>
                  <a:pt x="367858" y="252716"/>
                  <a:pt x="368511" y="221582"/>
                  <a:pt x="367780" y="190474"/>
                </a:cubicBezTo>
                <a:cubicBezTo>
                  <a:pt x="366774" y="147429"/>
                  <a:pt x="333406" y="112912"/>
                  <a:pt x="292594" y="111501"/>
                </a:cubicBezTo>
                <a:cubicBezTo>
                  <a:pt x="245671" y="109882"/>
                  <a:pt x="209430" y="144882"/>
                  <a:pt x="209051" y="192498"/>
                </a:cubicBezTo>
                <a:cubicBezTo>
                  <a:pt x="208816" y="222313"/>
                  <a:pt x="209182" y="252142"/>
                  <a:pt x="208842" y="281944"/>
                </a:cubicBezTo>
                <a:cubicBezTo>
                  <a:pt x="208764" y="288239"/>
                  <a:pt x="210958" y="289532"/>
                  <a:pt x="216691" y="289467"/>
                </a:cubicBezTo>
                <a:cubicBezTo>
                  <a:pt x="240630" y="289205"/>
                  <a:pt x="264568" y="289349"/>
                  <a:pt x="288520" y="289362"/>
                </a:cubicBezTo>
                <a:close/>
              </a:path>
            </a:pathLst>
          </a:custGeom>
          <a:gradFill>
            <a:gsLst>
              <a:gs pos="0">
                <a:srgbClr val="135999"/>
              </a:gs>
              <a:gs pos="22000">
                <a:srgbClr val="0466C0"/>
              </a:gs>
              <a:gs pos="100000">
                <a:srgbClr val="00FCF6"/>
              </a:gs>
            </a:gsLst>
            <a:lin ang="18900044" scaled="0"/>
          </a:gradFill>
          <a:ln>
            <a:noFill/>
          </a:ln>
          <a:effectLst>
            <a:outerShdw blurRad="285750" rotWithShape="0" algn="bl" dir="5460000" dist="38100">
              <a:srgbClr val="4C667F">
                <a:alpha val="863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1" name="Google Shape;1641;p134"/>
          <p:cNvGrpSpPr/>
          <p:nvPr/>
        </p:nvGrpSpPr>
        <p:grpSpPr>
          <a:xfrm>
            <a:off x="7679227" y="3922674"/>
            <a:ext cx="235880" cy="235615"/>
            <a:chOff x="330339" y="190954"/>
            <a:chExt cx="5150219" cy="5144422"/>
          </a:xfrm>
        </p:grpSpPr>
        <p:sp>
          <p:nvSpPr>
            <p:cNvPr id="1642" name="Google Shape;1642;p134"/>
            <p:cNvSpPr/>
            <p:nvPr/>
          </p:nvSpPr>
          <p:spPr>
            <a:xfrm>
              <a:off x="330339" y="190954"/>
              <a:ext cx="5150219" cy="5144422"/>
            </a:xfrm>
            <a:custGeom>
              <a:rect b="b" l="l" r="r" t="t"/>
              <a:pathLst>
                <a:path extrusionOk="0" h="5144422" w="5150219">
                  <a:moveTo>
                    <a:pt x="2472239" y="5144385"/>
                  </a:moveTo>
                  <a:cubicBezTo>
                    <a:pt x="1822749" y="5137491"/>
                    <a:pt x="1186364" y="4862590"/>
                    <a:pt x="677809" y="4311236"/>
                  </a:cubicBezTo>
                  <a:cubicBezTo>
                    <a:pt x="194744" y="3787569"/>
                    <a:pt x="-26108" y="3160804"/>
                    <a:pt x="2450" y="2450107"/>
                  </a:cubicBezTo>
                  <a:cubicBezTo>
                    <a:pt x="54491" y="1154422"/>
                    <a:pt x="1133907" y="-28015"/>
                    <a:pt x="2640104" y="506"/>
                  </a:cubicBezTo>
                  <a:cubicBezTo>
                    <a:pt x="3323303" y="13459"/>
                    <a:pt x="3916396" y="270558"/>
                    <a:pt x="4397150" y="753850"/>
                  </a:cubicBezTo>
                  <a:cubicBezTo>
                    <a:pt x="4928885" y="1288388"/>
                    <a:pt x="5182121" y="1944014"/>
                    <a:pt x="5147011" y="2697927"/>
                  </a:cubicBezTo>
                  <a:cubicBezTo>
                    <a:pt x="5114551" y="3395102"/>
                    <a:pt x="4834992" y="3988309"/>
                    <a:pt x="4322119" y="4462246"/>
                  </a:cubicBezTo>
                  <a:cubicBezTo>
                    <a:pt x="3831214" y="4915881"/>
                    <a:pt x="3245961" y="5143097"/>
                    <a:pt x="2472201" y="5144422"/>
                  </a:cubicBezTo>
                  <a:close/>
                  <a:moveTo>
                    <a:pt x="2611621" y="385018"/>
                  </a:moveTo>
                  <a:cubicBezTo>
                    <a:pt x="2010498" y="390321"/>
                    <a:pt x="1515389" y="579168"/>
                    <a:pt x="1098834" y="961522"/>
                  </a:cubicBezTo>
                  <a:cubicBezTo>
                    <a:pt x="640767" y="1381979"/>
                    <a:pt x="394008" y="1908941"/>
                    <a:pt x="385145" y="2528206"/>
                  </a:cubicBezTo>
                  <a:cubicBezTo>
                    <a:pt x="367040" y="3793704"/>
                    <a:pt x="1365553" y="4719269"/>
                    <a:pt x="2490344" y="4759796"/>
                  </a:cubicBezTo>
                  <a:cubicBezTo>
                    <a:pt x="3107677" y="4782029"/>
                    <a:pt x="3645624" y="4574471"/>
                    <a:pt x="4091078" y="4147955"/>
                  </a:cubicBezTo>
                  <a:cubicBezTo>
                    <a:pt x="4534109" y="3723748"/>
                    <a:pt x="4761627" y="3195649"/>
                    <a:pt x="4765869" y="2584641"/>
                  </a:cubicBezTo>
                  <a:cubicBezTo>
                    <a:pt x="4769808" y="2014917"/>
                    <a:pt x="4573764" y="1510907"/>
                    <a:pt x="4182737" y="1092003"/>
                  </a:cubicBezTo>
                  <a:cubicBezTo>
                    <a:pt x="3749857" y="628255"/>
                    <a:pt x="3212024" y="394752"/>
                    <a:pt x="2611659" y="384980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34"/>
            <p:cNvSpPr/>
            <p:nvPr/>
          </p:nvSpPr>
          <p:spPr>
            <a:xfrm>
              <a:off x="1209881" y="847695"/>
              <a:ext cx="3622643" cy="3835457"/>
            </a:xfrm>
            <a:custGeom>
              <a:rect b="b" l="l" r="r" t="t"/>
              <a:pathLst>
                <a:path extrusionOk="0" h="3835457" w="3622643">
                  <a:moveTo>
                    <a:pt x="2650978" y="1563727"/>
                  </a:moveTo>
                  <a:cubicBezTo>
                    <a:pt x="2638820" y="1552478"/>
                    <a:pt x="2629427" y="1543766"/>
                    <a:pt x="2619276" y="1534373"/>
                  </a:cubicBezTo>
                  <a:cubicBezTo>
                    <a:pt x="2467357" y="1623115"/>
                    <a:pt x="2317749" y="1709926"/>
                    <a:pt x="2168747" y="1797722"/>
                  </a:cubicBezTo>
                  <a:cubicBezTo>
                    <a:pt x="2011109" y="1890593"/>
                    <a:pt x="1854190" y="1984676"/>
                    <a:pt x="1696628" y="2077622"/>
                  </a:cubicBezTo>
                  <a:cubicBezTo>
                    <a:pt x="1659207" y="2099704"/>
                    <a:pt x="1636103" y="2086485"/>
                    <a:pt x="1629361" y="2041716"/>
                  </a:cubicBezTo>
                  <a:cubicBezTo>
                    <a:pt x="1616104" y="1953845"/>
                    <a:pt x="1603454" y="1865860"/>
                    <a:pt x="1588683" y="1778216"/>
                  </a:cubicBezTo>
                  <a:cubicBezTo>
                    <a:pt x="1585425" y="1759013"/>
                    <a:pt x="1574328" y="1741136"/>
                    <a:pt x="1561904" y="1710494"/>
                  </a:cubicBezTo>
                  <a:cubicBezTo>
                    <a:pt x="1508803" y="1769315"/>
                    <a:pt x="1463352" y="1819462"/>
                    <a:pt x="1418091" y="1869799"/>
                  </a:cubicBezTo>
                  <a:cubicBezTo>
                    <a:pt x="1402865" y="1886729"/>
                    <a:pt x="1391048" y="1909076"/>
                    <a:pt x="1372413" y="1919833"/>
                  </a:cubicBezTo>
                  <a:cubicBezTo>
                    <a:pt x="1354498" y="1930173"/>
                    <a:pt x="1325637" y="1938164"/>
                    <a:pt x="1308782" y="1930778"/>
                  </a:cubicBezTo>
                  <a:cubicBezTo>
                    <a:pt x="1232917" y="1897675"/>
                    <a:pt x="1159174" y="1859535"/>
                    <a:pt x="1085695" y="1821204"/>
                  </a:cubicBezTo>
                  <a:cubicBezTo>
                    <a:pt x="1072553" y="1814349"/>
                    <a:pt x="1061379" y="1799691"/>
                    <a:pt x="1054183" y="1786056"/>
                  </a:cubicBezTo>
                  <a:cubicBezTo>
                    <a:pt x="977485" y="1641334"/>
                    <a:pt x="901923" y="1496005"/>
                    <a:pt x="825717" y="1351018"/>
                  </a:cubicBezTo>
                  <a:cubicBezTo>
                    <a:pt x="802310" y="1306514"/>
                    <a:pt x="774585" y="1263979"/>
                    <a:pt x="755307" y="1217809"/>
                  </a:cubicBezTo>
                  <a:cubicBezTo>
                    <a:pt x="745724" y="1194857"/>
                    <a:pt x="742656" y="1163003"/>
                    <a:pt x="750572" y="1139975"/>
                  </a:cubicBezTo>
                  <a:cubicBezTo>
                    <a:pt x="798333" y="1001085"/>
                    <a:pt x="850109" y="863597"/>
                    <a:pt x="900522" y="725616"/>
                  </a:cubicBezTo>
                  <a:cubicBezTo>
                    <a:pt x="904385" y="715049"/>
                    <a:pt x="910597" y="704671"/>
                    <a:pt x="911506" y="693839"/>
                  </a:cubicBezTo>
                  <a:cubicBezTo>
                    <a:pt x="912604" y="680885"/>
                    <a:pt x="909157" y="667515"/>
                    <a:pt x="907680" y="654335"/>
                  </a:cubicBezTo>
                  <a:cubicBezTo>
                    <a:pt x="893477" y="657554"/>
                    <a:pt x="875448" y="656342"/>
                    <a:pt x="865676" y="664712"/>
                  </a:cubicBezTo>
                  <a:cubicBezTo>
                    <a:pt x="737051" y="774855"/>
                    <a:pt x="609334" y="886019"/>
                    <a:pt x="482073" y="997752"/>
                  </a:cubicBezTo>
                  <a:cubicBezTo>
                    <a:pt x="457529" y="1019303"/>
                    <a:pt x="436508" y="1026007"/>
                    <a:pt x="404238" y="1009342"/>
                  </a:cubicBezTo>
                  <a:cubicBezTo>
                    <a:pt x="319283" y="965406"/>
                    <a:pt x="232245" y="925372"/>
                    <a:pt x="145548" y="884807"/>
                  </a:cubicBezTo>
                  <a:cubicBezTo>
                    <a:pt x="110816" y="868559"/>
                    <a:pt x="98999" y="853977"/>
                    <a:pt x="125285" y="815154"/>
                  </a:cubicBezTo>
                  <a:cubicBezTo>
                    <a:pt x="244366" y="639298"/>
                    <a:pt x="392004" y="492341"/>
                    <a:pt x="562444" y="366859"/>
                  </a:cubicBezTo>
                  <a:cubicBezTo>
                    <a:pt x="801250" y="191003"/>
                    <a:pt x="1068462" y="80747"/>
                    <a:pt x="1358399" y="24653"/>
                  </a:cubicBezTo>
                  <a:cubicBezTo>
                    <a:pt x="1426689" y="11435"/>
                    <a:pt x="1496986" y="5867"/>
                    <a:pt x="1566639" y="3027"/>
                  </a:cubicBezTo>
                  <a:cubicBezTo>
                    <a:pt x="1655760" y="-572"/>
                    <a:pt x="1745298" y="-1367"/>
                    <a:pt x="1834344" y="2875"/>
                  </a:cubicBezTo>
                  <a:cubicBezTo>
                    <a:pt x="2036637" y="12495"/>
                    <a:pt x="2230711" y="60711"/>
                    <a:pt x="2417968" y="137030"/>
                  </a:cubicBezTo>
                  <a:cubicBezTo>
                    <a:pt x="2577916" y="202214"/>
                    <a:pt x="2728585" y="284821"/>
                    <a:pt x="2865164" y="390153"/>
                  </a:cubicBezTo>
                  <a:cubicBezTo>
                    <a:pt x="3062989" y="542715"/>
                    <a:pt x="3226346" y="726525"/>
                    <a:pt x="3353873" y="942302"/>
                  </a:cubicBezTo>
                  <a:cubicBezTo>
                    <a:pt x="3465265" y="1130809"/>
                    <a:pt x="3542569" y="1331966"/>
                    <a:pt x="3586618" y="1545736"/>
                  </a:cubicBezTo>
                  <a:cubicBezTo>
                    <a:pt x="3622070" y="1717880"/>
                    <a:pt x="3629872" y="1893358"/>
                    <a:pt x="3616502" y="2067396"/>
                  </a:cubicBezTo>
                  <a:cubicBezTo>
                    <a:pt x="3594837" y="2349682"/>
                    <a:pt x="3514313" y="2616856"/>
                    <a:pt x="3372735" y="2863540"/>
                  </a:cubicBezTo>
                  <a:cubicBezTo>
                    <a:pt x="3261759" y="3056894"/>
                    <a:pt x="3122453" y="3226577"/>
                    <a:pt x="2952506" y="3372587"/>
                  </a:cubicBezTo>
                  <a:cubicBezTo>
                    <a:pt x="2753886" y="3543217"/>
                    <a:pt x="2531291" y="3670327"/>
                    <a:pt x="2281578" y="3744639"/>
                  </a:cubicBezTo>
                  <a:cubicBezTo>
                    <a:pt x="2153862" y="3782666"/>
                    <a:pt x="2020312" y="3804937"/>
                    <a:pt x="1887786" y="3821678"/>
                  </a:cubicBezTo>
                  <a:cubicBezTo>
                    <a:pt x="1779462" y="3835351"/>
                    <a:pt x="1668183" y="3839252"/>
                    <a:pt x="1559291" y="3831563"/>
                  </a:cubicBezTo>
                  <a:cubicBezTo>
                    <a:pt x="1361846" y="3817625"/>
                    <a:pt x="1169817" y="3773955"/>
                    <a:pt x="984833" y="3699832"/>
                  </a:cubicBezTo>
                  <a:cubicBezTo>
                    <a:pt x="699895" y="3585675"/>
                    <a:pt x="455332" y="3413493"/>
                    <a:pt x="255160" y="3183210"/>
                  </a:cubicBezTo>
                  <a:cubicBezTo>
                    <a:pt x="163312" y="3077537"/>
                    <a:pt x="91159" y="2954706"/>
                    <a:pt x="10939" y="2839034"/>
                  </a:cubicBezTo>
                  <a:cubicBezTo>
                    <a:pt x="-9098" y="2810135"/>
                    <a:pt x="-1295" y="2785781"/>
                    <a:pt x="31770" y="2772563"/>
                  </a:cubicBezTo>
                  <a:cubicBezTo>
                    <a:pt x="105287" y="2743171"/>
                    <a:pt x="178841" y="2713818"/>
                    <a:pt x="253039" y="2686244"/>
                  </a:cubicBezTo>
                  <a:cubicBezTo>
                    <a:pt x="302542" y="2667875"/>
                    <a:pt x="328298" y="2711659"/>
                    <a:pt x="356894" y="2735558"/>
                  </a:cubicBezTo>
                  <a:cubicBezTo>
                    <a:pt x="436963" y="2802598"/>
                    <a:pt x="515024" y="2872554"/>
                    <a:pt x="588617" y="2946601"/>
                  </a:cubicBezTo>
                  <a:cubicBezTo>
                    <a:pt x="653459" y="3011861"/>
                    <a:pt x="730991" y="3052614"/>
                    <a:pt x="813597" y="3087801"/>
                  </a:cubicBezTo>
                  <a:cubicBezTo>
                    <a:pt x="956426" y="3148591"/>
                    <a:pt x="1098535" y="3211048"/>
                    <a:pt x="1241705" y="3271005"/>
                  </a:cubicBezTo>
                  <a:cubicBezTo>
                    <a:pt x="1264771" y="3280664"/>
                    <a:pt x="1292950" y="3288125"/>
                    <a:pt x="1316774" y="3284262"/>
                  </a:cubicBezTo>
                  <a:cubicBezTo>
                    <a:pt x="1444301" y="3263582"/>
                    <a:pt x="1571336" y="3239606"/>
                    <a:pt x="1698219" y="3215214"/>
                  </a:cubicBezTo>
                  <a:cubicBezTo>
                    <a:pt x="1727459" y="3209609"/>
                    <a:pt x="1747002" y="3193739"/>
                    <a:pt x="1758857" y="3160977"/>
                  </a:cubicBezTo>
                  <a:cubicBezTo>
                    <a:pt x="1816655" y="3001672"/>
                    <a:pt x="1876272" y="2842935"/>
                    <a:pt x="1940206" y="2686017"/>
                  </a:cubicBezTo>
                  <a:cubicBezTo>
                    <a:pt x="1961302" y="2634203"/>
                    <a:pt x="1996148" y="2587692"/>
                    <a:pt x="2026600" y="2539969"/>
                  </a:cubicBezTo>
                  <a:cubicBezTo>
                    <a:pt x="2232870" y="2216739"/>
                    <a:pt x="2439670" y="1893850"/>
                    <a:pt x="2650978" y="1563575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>
              <a:noFill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4" name="Google Shape;1644;p134"/>
          <p:cNvGrpSpPr/>
          <p:nvPr/>
        </p:nvGrpSpPr>
        <p:grpSpPr>
          <a:xfrm>
            <a:off x="5759421" y="2478548"/>
            <a:ext cx="576623" cy="505564"/>
            <a:chOff x="5557520" y="1667060"/>
            <a:chExt cx="628267" cy="550843"/>
          </a:xfrm>
        </p:grpSpPr>
        <p:cxnSp>
          <p:nvCxnSpPr>
            <p:cNvPr id="1645" name="Google Shape;1645;p134"/>
            <p:cNvCxnSpPr/>
            <p:nvPr/>
          </p:nvCxnSpPr>
          <p:spPr>
            <a:xfrm>
              <a:off x="5557520" y="1667060"/>
              <a:ext cx="144300" cy="126600"/>
            </a:xfrm>
            <a:prstGeom prst="straightConnector1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stealth"/>
              <a:tailEnd len="sm" w="sm" type="none"/>
            </a:ln>
          </p:spPr>
        </p:cxnSp>
        <p:sp>
          <p:nvSpPr>
            <p:cNvPr id="1646" name="Google Shape;1646;p134"/>
            <p:cNvSpPr/>
            <p:nvPr/>
          </p:nvSpPr>
          <p:spPr>
            <a:xfrm>
              <a:off x="5648390" y="1722326"/>
              <a:ext cx="446400" cy="446400"/>
            </a:xfrm>
            <a:prstGeom prst="ellipse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47" name="Google Shape;1647;p134"/>
            <p:cNvCxnSpPr/>
            <p:nvPr/>
          </p:nvCxnSpPr>
          <p:spPr>
            <a:xfrm>
              <a:off x="6038787" y="2089203"/>
              <a:ext cx="147000" cy="128700"/>
            </a:xfrm>
            <a:prstGeom prst="straightConnector1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none"/>
              <a:tailEnd len="sm" w="sm" type="stealth"/>
            </a:ln>
          </p:spPr>
        </p:cxnSp>
      </p:grpSp>
      <p:grpSp>
        <p:nvGrpSpPr>
          <p:cNvPr id="1648" name="Google Shape;1648;p134"/>
          <p:cNvGrpSpPr/>
          <p:nvPr/>
        </p:nvGrpSpPr>
        <p:grpSpPr>
          <a:xfrm flipH="1">
            <a:off x="7212694" y="2478548"/>
            <a:ext cx="576623" cy="505564"/>
            <a:chOff x="5557520" y="1667060"/>
            <a:chExt cx="628267" cy="550843"/>
          </a:xfrm>
        </p:grpSpPr>
        <p:cxnSp>
          <p:nvCxnSpPr>
            <p:cNvPr id="1649" name="Google Shape;1649;p134"/>
            <p:cNvCxnSpPr/>
            <p:nvPr/>
          </p:nvCxnSpPr>
          <p:spPr>
            <a:xfrm>
              <a:off x="5557520" y="1667060"/>
              <a:ext cx="144300" cy="126600"/>
            </a:xfrm>
            <a:prstGeom prst="straightConnector1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stealth"/>
              <a:tailEnd len="sm" w="sm" type="none"/>
            </a:ln>
          </p:spPr>
        </p:cxnSp>
        <p:sp>
          <p:nvSpPr>
            <p:cNvPr id="1650" name="Google Shape;1650;p134"/>
            <p:cNvSpPr/>
            <p:nvPr/>
          </p:nvSpPr>
          <p:spPr>
            <a:xfrm>
              <a:off x="5648390" y="1722326"/>
              <a:ext cx="446400" cy="446400"/>
            </a:xfrm>
            <a:prstGeom prst="ellipse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51" name="Google Shape;1651;p134"/>
            <p:cNvCxnSpPr/>
            <p:nvPr/>
          </p:nvCxnSpPr>
          <p:spPr>
            <a:xfrm>
              <a:off x="6038787" y="2089203"/>
              <a:ext cx="147000" cy="128700"/>
            </a:xfrm>
            <a:prstGeom prst="straightConnector1">
              <a:avLst/>
            </a:prstGeom>
            <a:noFill/>
            <a:ln cap="flat" cmpd="sng" w="9525">
              <a:solidFill>
                <a:srgbClr val="008AE8"/>
              </a:solidFill>
              <a:prstDash val="solid"/>
              <a:round/>
              <a:headEnd len="sm" w="sm" type="none"/>
              <a:tailEnd len="sm" w="sm" type="stealth"/>
            </a:ln>
          </p:spPr>
        </p:cxnSp>
      </p:grpSp>
      <p:grpSp>
        <p:nvGrpSpPr>
          <p:cNvPr id="1652" name="Google Shape;1652;p134"/>
          <p:cNvGrpSpPr/>
          <p:nvPr/>
        </p:nvGrpSpPr>
        <p:grpSpPr>
          <a:xfrm>
            <a:off x="6388789" y="2812659"/>
            <a:ext cx="778298" cy="531155"/>
            <a:chOff x="2738772" y="-603803"/>
            <a:chExt cx="2302560" cy="1571399"/>
          </a:xfrm>
        </p:grpSpPr>
        <p:sp>
          <p:nvSpPr>
            <p:cNvPr id="1653" name="Google Shape;1653;p134"/>
            <p:cNvSpPr/>
            <p:nvPr/>
          </p:nvSpPr>
          <p:spPr>
            <a:xfrm>
              <a:off x="2738772" y="-603803"/>
              <a:ext cx="2302560" cy="1571399"/>
            </a:xfrm>
            <a:custGeom>
              <a:rect b="b" l="l" r="r" t="t"/>
              <a:pathLst>
                <a:path extrusionOk="0" h="1571399" w="2302560">
                  <a:moveTo>
                    <a:pt x="1852909" y="636370"/>
                  </a:moveTo>
                  <a:cubicBezTo>
                    <a:pt x="1818423" y="279210"/>
                    <a:pt x="1517463" y="0"/>
                    <a:pt x="1151271" y="0"/>
                  </a:cubicBezTo>
                  <a:cubicBezTo>
                    <a:pt x="861606" y="0"/>
                    <a:pt x="612740" y="174730"/>
                    <a:pt x="504319" y="424526"/>
                  </a:cubicBezTo>
                  <a:cubicBezTo>
                    <a:pt x="220054" y="459651"/>
                    <a:pt x="0" y="702003"/>
                    <a:pt x="0" y="995773"/>
                  </a:cubicBezTo>
                  <a:cubicBezTo>
                    <a:pt x="0" y="1313685"/>
                    <a:pt x="257715" y="1571400"/>
                    <a:pt x="575645" y="1571400"/>
                  </a:cubicBezTo>
                  <a:lnTo>
                    <a:pt x="1834845" y="1571400"/>
                  </a:lnTo>
                  <a:cubicBezTo>
                    <a:pt x="2093163" y="1571400"/>
                    <a:pt x="2302561" y="1362002"/>
                    <a:pt x="2302561" y="1103684"/>
                  </a:cubicBezTo>
                  <a:cubicBezTo>
                    <a:pt x="2302561" y="845366"/>
                    <a:pt x="2102851" y="645858"/>
                    <a:pt x="1852927" y="636351"/>
                  </a:cubicBezTo>
                  <a:close/>
                </a:path>
              </a:pathLst>
            </a:custGeom>
            <a:gradFill>
              <a:gsLst>
                <a:gs pos="0">
                  <a:srgbClr val="135999"/>
                </a:gs>
                <a:gs pos="22000">
                  <a:srgbClr val="0466C0"/>
                </a:gs>
                <a:gs pos="100000">
                  <a:srgbClr val="00FCF6"/>
                </a:gs>
              </a:gsLst>
              <a:lin ang="18900044" scaled="0"/>
            </a:gra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85750" rotWithShape="0" algn="bl" dir="5460000" dist="38100">
                <a:srgbClr val="4C667F">
                  <a:alpha val="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34"/>
            <p:cNvSpPr/>
            <p:nvPr/>
          </p:nvSpPr>
          <p:spPr>
            <a:xfrm>
              <a:off x="3368755" y="-250145"/>
              <a:ext cx="1042576" cy="1042576"/>
            </a:xfrm>
            <a:custGeom>
              <a:rect b="b" l="l" r="r" t="t"/>
              <a:pathLst>
                <a:path extrusionOk="0" h="1042576" w="1042576">
                  <a:moveTo>
                    <a:pt x="521288" y="0"/>
                  </a:moveTo>
                  <a:cubicBezTo>
                    <a:pt x="233393" y="0"/>
                    <a:pt x="0" y="233393"/>
                    <a:pt x="0" y="521288"/>
                  </a:cubicBezTo>
                  <a:cubicBezTo>
                    <a:pt x="0" y="809183"/>
                    <a:pt x="233393" y="1042576"/>
                    <a:pt x="521288" y="1042576"/>
                  </a:cubicBezTo>
                  <a:cubicBezTo>
                    <a:pt x="809183" y="1042576"/>
                    <a:pt x="1042576" y="809183"/>
                    <a:pt x="1042576" y="521288"/>
                  </a:cubicBezTo>
                  <a:cubicBezTo>
                    <a:pt x="1042576" y="233393"/>
                    <a:pt x="809183" y="0"/>
                    <a:pt x="521288" y="0"/>
                  </a:cubicBezTo>
                  <a:close/>
                  <a:moveTo>
                    <a:pt x="521525" y="960722"/>
                  </a:moveTo>
                  <a:cubicBezTo>
                    <a:pt x="350956" y="960722"/>
                    <a:pt x="203085" y="863540"/>
                    <a:pt x="130263" y="721527"/>
                  </a:cubicBezTo>
                  <a:cubicBezTo>
                    <a:pt x="131266" y="720797"/>
                    <a:pt x="132489" y="720140"/>
                    <a:pt x="133894" y="719574"/>
                  </a:cubicBezTo>
                  <a:cubicBezTo>
                    <a:pt x="150954" y="712768"/>
                    <a:pt x="167997" y="705944"/>
                    <a:pt x="185222" y="699558"/>
                  </a:cubicBezTo>
                  <a:cubicBezTo>
                    <a:pt x="196699" y="695288"/>
                    <a:pt x="202684" y="705451"/>
                    <a:pt x="209307" y="710998"/>
                  </a:cubicBezTo>
                  <a:cubicBezTo>
                    <a:pt x="227882" y="726544"/>
                    <a:pt x="245983" y="742766"/>
                    <a:pt x="263043" y="759954"/>
                  </a:cubicBezTo>
                  <a:cubicBezTo>
                    <a:pt x="278079" y="775099"/>
                    <a:pt x="296070" y="784550"/>
                    <a:pt x="315229" y="792707"/>
                  </a:cubicBezTo>
                  <a:cubicBezTo>
                    <a:pt x="348365" y="806811"/>
                    <a:pt x="381318" y="821299"/>
                    <a:pt x="414527" y="835203"/>
                  </a:cubicBezTo>
                  <a:cubicBezTo>
                    <a:pt x="419873" y="837447"/>
                    <a:pt x="426406" y="839181"/>
                    <a:pt x="431934" y="838268"/>
                  </a:cubicBezTo>
                  <a:cubicBezTo>
                    <a:pt x="461512" y="833470"/>
                    <a:pt x="490980" y="827904"/>
                    <a:pt x="520412" y="822248"/>
                  </a:cubicBezTo>
                  <a:cubicBezTo>
                    <a:pt x="527200" y="820952"/>
                    <a:pt x="531725" y="817267"/>
                    <a:pt x="534480" y="809676"/>
                  </a:cubicBezTo>
                  <a:cubicBezTo>
                    <a:pt x="547892" y="772727"/>
                    <a:pt x="561723" y="735905"/>
                    <a:pt x="576539" y="699503"/>
                  </a:cubicBezTo>
                  <a:cubicBezTo>
                    <a:pt x="581429" y="687478"/>
                    <a:pt x="589512" y="676695"/>
                    <a:pt x="596574" y="665619"/>
                  </a:cubicBezTo>
                  <a:cubicBezTo>
                    <a:pt x="644416" y="590644"/>
                    <a:pt x="692387" y="515759"/>
                    <a:pt x="741397" y="439142"/>
                  </a:cubicBezTo>
                  <a:cubicBezTo>
                    <a:pt x="738587" y="436532"/>
                    <a:pt x="736398" y="434507"/>
                    <a:pt x="734044" y="432336"/>
                  </a:cubicBezTo>
                  <a:cubicBezTo>
                    <a:pt x="698810" y="452918"/>
                    <a:pt x="664104" y="473044"/>
                    <a:pt x="629545" y="493407"/>
                  </a:cubicBezTo>
                  <a:cubicBezTo>
                    <a:pt x="592979" y="514956"/>
                    <a:pt x="556577" y="536761"/>
                    <a:pt x="520029" y="558329"/>
                  </a:cubicBezTo>
                  <a:cubicBezTo>
                    <a:pt x="511344" y="563456"/>
                    <a:pt x="505979" y="560391"/>
                    <a:pt x="504428" y="550008"/>
                  </a:cubicBezTo>
                  <a:cubicBezTo>
                    <a:pt x="501363" y="529627"/>
                    <a:pt x="498425" y="509209"/>
                    <a:pt x="494995" y="488900"/>
                  </a:cubicBezTo>
                  <a:cubicBezTo>
                    <a:pt x="494247" y="484448"/>
                    <a:pt x="491656" y="480288"/>
                    <a:pt x="488791" y="473190"/>
                  </a:cubicBezTo>
                  <a:cubicBezTo>
                    <a:pt x="476474" y="486838"/>
                    <a:pt x="465928" y="498461"/>
                    <a:pt x="455436" y="510139"/>
                  </a:cubicBezTo>
                  <a:cubicBezTo>
                    <a:pt x="451914" y="514062"/>
                    <a:pt x="449159" y="519244"/>
                    <a:pt x="444853" y="521744"/>
                  </a:cubicBezTo>
                  <a:cubicBezTo>
                    <a:pt x="440693" y="524135"/>
                    <a:pt x="434014" y="525996"/>
                    <a:pt x="430091" y="524280"/>
                  </a:cubicBezTo>
                  <a:cubicBezTo>
                    <a:pt x="412483" y="516599"/>
                    <a:pt x="395386" y="507749"/>
                    <a:pt x="378344" y="498863"/>
                  </a:cubicBezTo>
                  <a:cubicBezTo>
                    <a:pt x="375297" y="497275"/>
                    <a:pt x="372706" y="493882"/>
                    <a:pt x="371027" y="490707"/>
                  </a:cubicBezTo>
                  <a:cubicBezTo>
                    <a:pt x="353237" y="457133"/>
                    <a:pt x="335720" y="423431"/>
                    <a:pt x="318039" y="389803"/>
                  </a:cubicBezTo>
                  <a:cubicBezTo>
                    <a:pt x="312620" y="379475"/>
                    <a:pt x="306178" y="369604"/>
                    <a:pt x="301708" y="358911"/>
                  </a:cubicBezTo>
                  <a:cubicBezTo>
                    <a:pt x="299482" y="353583"/>
                    <a:pt x="298770" y="346193"/>
                    <a:pt x="300613" y="340847"/>
                  </a:cubicBezTo>
                  <a:cubicBezTo>
                    <a:pt x="311689" y="308624"/>
                    <a:pt x="323695" y="276747"/>
                    <a:pt x="335391" y="244742"/>
                  </a:cubicBezTo>
                  <a:cubicBezTo>
                    <a:pt x="336285" y="242297"/>
                    <a:pt x="337727" y="239888"/>
                    <a:pt x="337946" y="237370"/>
                  </a:cubicBezTo>
                  <a:cubicBezTo>
                    <a:pt x="338201" y="234360"/>
                    <a:pt x="337398" y="231276"/>
                    <a:pt x="337052" y="228211"/>
                  </a:cubicBezTo>
                  <a:cubicBezTo>
                    <a:pt x="333767" y="228959"/>
                    <a:pt x="329571" y="228667"/>
                    <a:pt x="327308" y="230619"/>
                  </a:cubicBezTo>
                  <a:cubicBezTo>
                    <a:pt x="297475" y="256164"/>
                    <a:pt x="267842" y="281947"/>
                    <a:pt x="238338" y="307875"/>
                  </a:cubicBezTo>
                  <a:cubicBezTo>
                    <a:pt x="232645" y="312875"/>
                    <a:pt x="227773" y="314426"/>
                    <a:pt x="220292" y="310558"/>
                  </a:cubicBezTo>
                  <a:cubicBezTo>
                    <a:pt x="200585" y="300358"/>
                    <a:pt x="180404" y="291070"/>
                    <a:pt x="160297" y="281673"/>
                  </a:cubicBezTo>
                  <a:cubicBezTo>
                    <a:pt x="158162" y="280688"/>
                    <a:pt x="156410" y="279703"/>
                    <a:pt x="155096" y="278663"/>
                  </a:cubicBezTo>
                  <a:cubicBezTo>
                    <a:pt x="233794" y="160041"/>
                    <a:pt x="368527" y="81818"/>
                    <a:pt x="521544" y="81818"/>
                  </a:cubicBezTo>
                  <a:cubicBezTo>
                    <a:pt x="764242" y="81818"/>
                    <a:pt x="960977" y="278553"/>
                    <a:pt x="960977" y="521252"/>
                  </a:cubicBezTo>
                  <a:cubicBezTo>
                    <a:pt x="960977" y="763950"/>
                    <a:pt x="764242" y="960685"/>
                    <a:pt x="521544" y="9606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5" name="Google Shape;1655;p134"/>
          <p:cNvSpPr txBox="1"/>
          <p:nvPr/>
        </p:nvSpPr>
        <p:spPr>
          <a:xfrm>
            <a:off x="5834650" y="1505600"/>
            <a:ext cx="188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7F7F7F"/>
                </a:solidFill>
                <a:latin typeface="Manrope"/>
                <a:ea typeface="Manrope"/>
                <a:cs typeface="Manrope"/>
                <a:sym typeface="Manrope"/>
              </a:rPr>
              <a:t>Rhino FCP Architecture</a:t>
            </a:r>
            <a:endParaRPr i="1" sz="1200">
              <a:solidFill>
                <a:srgbClr val="7F7F7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6" name="Google Shape;1656;p134"/>
          <p:cNvSpPr/>
          <p:nvPr/>
        </p:nvSpPr>
        <p:spPr>
          <a:xfrm rot="5400000">
            <a:off x="3090300" y="2869550"/>
            <a:ext cx="2963400" cy="246300"/>
          </a:xfrm>
          <a:prstGeom prst="triangle">
            <a:avLst>
              <a:gd fmla="val 50000" name="adj"/>
            </a:avLst>
          </a:prstGeom>
          <a:solidFill>
            <a:srgbClr val="ABD3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9FF"/>
        </a:solidFill>
      </p:bgPr>
    </p:bg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Google Shape;1661;p135"/>
          <p:cNvPicPr preferRelativeResize="0"/>
          <p:nvPr/>
        </p:nvPicPr>
        <p:blipFill rotWithShape="1">
          <a:blip r:embed="rId3">
            <a:alphaModFix/>
          </a:blip>
          <a:srcRect b="-1269" l="0" r="12288" t="7196"/>
          <a:stretch/>
        </p:blipFill>
        <p:spPr>
          <a:xfrm>
            <a:off x="956071" y="686710"/>
            <a:ext cx="8020286" cy="3090617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135"/>
          <p:cNvSpPr/>
          <p:nvPr/>
        </p:nvSpPr>
        <p:spPr>
          <a:xfrm flipH="1" rot="10800000">
            <a:off x="455775" y="3330175"/>
            <a:ext cx="3330900" cy="141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63" name="Google Shape;1663;p135"/>
          <p:cNvSpPr txBox="1"/>
          <p:nvPr/>
        </p:nvSpPr>
        <p:spPr>
          <a:xfrm>
            <a:off x="623403" y="3327909"/>
            <a:ext cx="2740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900">
                <a:latin typeface="Manrope"/>
                <a:ea typeface="Manrope"/>
                <a:cs typeface="Manrope"/>
                <a:sym typeface="Manrope"/>
              </a:rPr>
              <a:t>Select consortia</a:t>
            </a:r>
            <a:endParaRPr/>
          </a:p>
        </p:txBody>
      </p:sp>
      <p:sp>
        <p:nvSpPr>
          <p:cNvPr id="1664" name="Google Shape;1664;p135"/>
          <p:cNvSpPr/>
          <p:nvPr/>
        </p:nvSpPr>
        <p:spPr>
          <a:xfrm flipH="1" rot="10800000">
            <a:off x="3956379" y="3330173"/>
            <a:ext cx="4731900" cy="141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65" name="Google Shape;1665;p135"/>
          <p:cNvSpPr txBox="1"/>
          <p:nvPr/>
        </p:nvSpPr>
        <p:spPr>
          <a:xfrm>
            <a:off x="623400" y="3566875"/>
            <a:ext cx="32487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65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NCI’s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Early Detection Research Network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 (Pancreatic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Ca)</a:t>
            </a:r>
            <a:endParaRPr sz="1300"/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NIH’s MOMAH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N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euro ICU 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(Hydrocephalus)</a:t>
            </a:r>
            <a:endParaRPr sz="1300"/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ICHOM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‘learning collaborative’ (Breast Ca)</a:t>
            </a:r>
            <a:endParaRPr sz="1300"/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PANGEA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P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ediatric Epidemiology (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IBD)</a:t>
            </a:r>
            <a:endParaRPr sz="1300"/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AICT NetZero 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Digital Contrast</a:t>
            </a:r>
            <a:endParaRPr sz="1300"/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KAIST Neurodegenerative Disease</a:t>
            </a:r>
            <a:endParaRPr sz="1300"/>
          </a:p>
        </p:txBody>
      </p:sp>
      <p:sp>
        <p:nvSpPr>
          <p:cNvPr id="1666" name="Google Shape;1666;p135"/>
          <p:cNvSpPr txBox="1"/>
          <p:nvPr/>
        </p:nvSpPr>
        <p:spPr>
          <a:xfrm>
            <a:off x="4124016" y="3566876"/>
            <a:ext cx="45642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65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Dana-Farber Cancer Institute: NLP to predict readmission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(B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ioIT)</a:t>
            </a:r>
            <a:r>
              <a:rPr b="0" baseline="3000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1</a:t>
            </a:r>
            <a:endParaRPr b="0" i="0" sz="9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Emory University: Prostate cancer image segmentation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(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ISMRM)</a:t>
            </a:r>
            <a:r>
              <a:rPr b="0" baseline="3000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2</a:t>
            </a:r>
            <a:endParaRPr b="0" i="0" sz="9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Children’s National: Self-supervised learning for COVID detection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(SPIE)</a:t>
            </a:r>
            <a:r>
              <a:rPr b="0" baseline="3000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3</a:t>
            </a:r>
            <a:endParaRPr b="0" i="0" sz="9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Case Western Reserve University: DICOM image quality assessment (AACR)</a:t>
            </a:r>
            <a:r>
              <a:rPr b="0" baseline="3000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4</a:t>
            </a:r>
            <a:endParaRPr baseline="30000" sz="900">
              <a:latin typeface="Manrope"/>
              <a:ea typeface="Manrope"/>
              <a:cs typeface="Manrope"/>
              <a:sym typeface="Manrope"/>
            </a:endParaRPr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Massachusetts General Hospital</a:t>
            </a:r>
            <a:r>
              <a:rPr b="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: Brain aneurysm detection (SNIS)</a:t>
            </a:r>
            <a:r>
              <a:rPr b="0" baseline="30000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5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  <a:p>
            <a:pPr indent="-165100" lvl="0" marL="17145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B3E6"/>
              </a:buClr>
              <a:buSzPts val="900"/>
              <a:buFont typeface="Noto Sans Symbols"/>
              <a:buChar char="▪"/>
            </a:pP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Massachusetts General Hospital: COVID-19 prognosis (</a:t>
            </a:r>
            <a:r>
              <a:rPr lang="en" sz="900">
                <a:latin typeface="Manrope"/>
                <a:ea typeface="Manrope"/>
                <a:cs typeface="Manrope"/>
                <a:sym typeface="Manrope"/>
              </a:rPr>
              <a:t>Nature Medicine)</a:t>
            </a:r>
            <a:r>
              <a:rPr baseline="30000" lang="en" sz="900">
                <a:latin typeface="Manrope"/>
                <a:ea typeface="Manrope"/>
                <a:cs typeface="Manrope"/>
                <a:sym typeface="Manrope"/>
              </a:rPr>
              <a:t>6</a:t>
            </a:r>
            <a:endParaRPr baseline="30000"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67" name="Google Shape;1667;p135"/>
          <p:cNvSpPr txBox="1"/>
          <p:nvPr/>
        </p:nvSpPr>
        <p:spPr>
          <a:xfrm>
            <a:off x="4124025" y="3327900"/>
            <a:ext cx="4060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900">
                <a:latin typeface="Manrope"/>
                <a:ea typeface="Manrope"/>
                <a:cs typeface="Manrope"/>
                <a:sym typeface="Manrope"/>
              </a:rPr>
              <a:t>Select</a:t>
            </a:r>
            <a:r>
              <a:rPr b="1" lang="en" sz="900">
                <a:latin typeface="Manrope"/>
                <a:ea typeface="Manrope"/>
                <a:cs typeface="Manrope"/>
                <a:sym typeface="Manrope"/>
              </a:rPr>
              <a:t> p</a:t>
            </a:r>
            <a:r>
              <a:rPr b="1" i="0" lang="en" sz="9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ublications</a:t>
            </a:r>
            <a:r>
              <a:rPr b="1" lang="en" sz="900">
                <a:latin typeface="Manrope"/>
                <a:ea typeface="Manrope"/>
                <a:cs typeface="Manrope"/>
                <a:sym typeface="Manrope"/>
              </a:rPr>
              <a:t> in peer-reviewed journals / conferences</a:t>
            </a:r>
            <a:endParaRPr b="1" i="0" sz="9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68" name="Google Shape;1668;p135"/>
          <p:cNvCxnSpPr/>
          <p:nvPr/>
        </p:nvCxnSpPr>
        <p:spPr>
          <a:xfrm rot="10800000">
            <a:off x="623403" y="3528161"/>
            <a:ext cx="3086100" cy="0"/>
          </a:xfrm>
          <a:prstGeom prst="straightConnector1">
            <a:avLst/>
          </a:prstGeom>
          <a:noFill/>
          <a:ln cap="flat" cmpd="sng" w="9525">
            <a:solidFill>
              <a:srgbClr val="00D1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9" name="Google Shape;1669;p135"/>
          <p:cNvCxnSpPr/>
          <p:nvPr/>
        </p:nvCxnSpPr>
        <p:spPr>
          <a:xfrm rot="10800000">
            <a:off x="4124037" y="3528161"/>
            <a:ext cx="4564200" cy="0"/>
          </a:xfrm>
          <a:prstGeom prst="straightConnector1">
            <a:avLst/>
          </a:prstGeom>
          <a:noFill/>
          <a:ln cap="flat" cmpd="sng" w="9525">
            <a:solidFill>
              <a:srgbClr val="00D1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0" name="Google Shape;1670;p135"/>
          <p:cNvSpPr txBox="1"/>
          <p:nvPr/>
        </p:nvSpPr>
        <p:spPr>
          <a:xfrm>
            <a:off x="311296" y="847325"/>
            <a:ext cx="12489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7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United States</a:t>
            </a:r>
            <a:endParaRPr/>
          </a:p>
        </p:txBody>
      </p:sp>
      <p:sp>
        <p:nvSpPr>
          <p:cNvPr id="1671" name="Google Shape;1671;p135"/>
          <p:cNvSpPr txBox="1"/>
          <p:nvPr/>
        </p:nvSpPr>
        <p:spPr>
          <a:xfrm>
            <a:off x="311309" y="1054149"/>
            <a:ext cx="941700" cy="19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Stanford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UCSF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UC Santa Barbara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Cedars Sinai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UC</a:t>
            </a: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SD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UNC Charlotte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Emory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Columbia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Wake Forest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University of Maryland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Char char="●"/>
            </a:pPr>
            <a:r>
              <a:rPr b="0" i="0" lang="en" sz="7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Beth Israel Lahey 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Ohio State University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72" name="Google Shape;1672;p135"/>
          <p:cNvSpPr txBox="1"/>
          <p:nvPr/>
        </p:nvSpPr>
        <p:spPr>
          <a:xfrm>
            <a:off x="1129699" y="1054149"/>
            <a:ext cx="1132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Dana - Farber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Massachusetts General Hospital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Case Western Reserve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Rensselaer Polytechnic Institute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Fox Chase Cancer Center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American College of Radiology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Children’s National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MD Anderson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73" name="Google Shape;1673;p135"/>
          <p:cNvSpPr txBox="1"/>
          <p:nvPr/>
        </p:nvSpPr>
        <p:spPr>
          <a:xfrm>
            <a:off x="3810453" y="1358950"/>
            <a:ext cx="19800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Cambridge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Oxford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Saint Luc’s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Erasmus MC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Aarhus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Karolinska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Norwich and Norfolk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Darmstadt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ZGT (Ziekenhuisgroep Twente)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NTNU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University Hospital Cologne</a:t>
            </a:r>
            <a:endParaRPr b="0" i="0" sz="7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74" name="Google Shape;1674;p135"/>
          <p:cNvSpPr txBox="1"/>
          <p:nvPr/>
        </p:nvSpPr>
        <p:spPr>
          <a:xfrm>
            <a:off x="3809657" y="1152125"/>
            <a:ext cx="9417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7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Europe</a:t>
            </a:r>
            <a:endParaRPr/>
          </a:p>
        </p:txBody>
      </p:sp>
      <p:sp>
        <p:nvSpPr>
          <p:cNvPr id="1675" name="Google Shape;1675;p135"/>
          <p:cNvSpPr txBox="1"/>
          <p:nvPr/>
        </p:nvSpPr>
        <p:spPr>
          <a:xfrm>
            <a:off x="5928900" y="969775"/>
            <a:ext cx="17667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Maccabi Healthcare Services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Sheba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Assuta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Shaare Zedek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Tel Aviv Sourasky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Saudi IAG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76" name="Google Shape;1676;p135"/>
          <p:cNvSpPr txBox="1"/>
          <p:nvPr/>
        </p:nvSpPr>
        <p:spPr>
          <a:xfrm>
            <a:off x="5928908" y="762950"/>
            <a:ext cx="11970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70">
                <a:latin typeface="Open Sans"/>
                <a:ea typeface="Open Sans"/>
                <a:cs typeface="Open Sans"/>
                <a:sym typeface="Open Sans"/>
              </a:rPr>
              <a:t>Middle East</a:t>
            </a:r>
            <a:endParaRPr/>
          </a:p>
        </p:txBody>
      </p:sp>
      <p:sp>
        <p:nvSpPr>
          <p:cNvPr id="1677" name="Google Shape;1677;p135"/>
          <p:cNvSpPr txBox="1"/>
          <p:nvPr/>
        </p:nvSpPr>
        <p:spPr>
          <a:xfrm>
            <a:off x="6260475" y="2137525"/>
            <a:ext cx="13821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70">
                <a:latin typeface="Open Sans"/>
                <a:ea typeface="Open Sans"/>
                <a:cs typeface="Open Sans"/>
                <a:sym typeface="Open Sans"/>
              </a:rPr>
              <a:t>Asia-Pacific</a:t>
            </a:r>
            <a:endParaRPr/>
          </a:p>
        </p:txBody>
      </p:sp>
      <p:sp>
        <p:nvSpPr>
          <p:cNvPr id="1678" name="Google Shape;1678;p135"/>
          <p:cNvSpPr txBox="1"/>
          <p:nvPr/>
        </p:nvSpPr>
        <p:spPr>
          <a:xfrm>
            <a:off x="6260476" y="2337350"/>
            <a:ext cx="17667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Seoul National University Hospital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National Taiwan University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Kyung Hee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KAIST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Sri Ramachandra Engineering </a:t>
            </a:r>
            <a:br>
              <a:rPr lang="en" sz="700">
                <a:latin typeface="Manrope"/>
                <a:ea typeface="Manrope"/>
                <a:cs typeface="Manrope"/>
                <a:sym typeface="Manrope"/>
              </a:rPr>
            </a:b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and Technology 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  <a:p>
            <a:pPr indent="-101600" lvl="0" marL="1143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Font typeface="Manrope"/>
              <a:buChar char="●"/>
            </a:pPr>
            <a:r>
              <a:rPr lang="en" sz="700">
                <a:latin typeface="Manrope"/>
                <a:ea typeface="Manrope"/>
                <a:cs typeface="Manrope"/>
                <a:sym typeface="Manrope"/>
              </a:rPr>
              <a:t>University of Melbourne</a:t>
            </a:r>
            <a:endParaRPr sz="7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79" name="Google Shape;1679;p135"/>
          <p:cNvSpPr txBox="1"/>
          <p:nvPr>
            <p:ph type="title"/>
          </p:nvPr>
        </p:nvSpPr>
        <p:spPr>
          <a:xfrm>
            <a:off x="831300" y="42600"/>
            <a:ext cx="8020200" cy="62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HCLS innovators from industry and academic leaders around the world are using Rhino FCP to support their projects</a:t>
            </a:r>
            <a:endParaRPr/>
          </a:p>
        </p:txBody>
      </p:sp>
      <p:sp>
        <p:nvSpPr>
          <p:cNvPr id="1680" name="Google Shape;1680;p135"/>
          <p:cNvSpPr txBox="1"/>
          <p:nvPr/>
        </p:nvSpPr>
        <p:spPr>
          <a:xfrm>
            <a:off x="0" y="4667506"/>
            <a:ext cx="824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1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4"/>
              </a:rPr>
              <a:t>https://dspace.mit.edu/bitstream/handle/1721.1/151725/Bio_IT_Federated_final-1.pdf?sequence=1&amp;isAllowed=y</a:t>
            </a: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2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5"/>
              </a:rPr>
              <a:t>https://submissions.mirasmart.com/ISMRM2024/UploadPresentationVideo.aspx?sid=8gL7vmSih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3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6"/>
              </a:rPr>
              <a:t>https://www.spiedigitallibrary.org/conference-proceedings-of-spie/12927/3008757/CAFES--chest-x-ray-analysis-using-federated-self-supervised/10.1117/12.3008757.short#_=_</a:t>
            </a: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4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7"/>
              </a:rPr>
              <a:t>https://aacrjournals.org/cancerres/article/84/6_Supplement/2344/738823/Abstract-2344-Federated-image-quality-assessment</a:t>
            </a: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5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8"/>
              </a:rPr>
              <a:t>https://jnis.bmj.com/content/14/Suppl_1/A134</a:t>
            </a: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6 </a:t>
            </a:r>
            <a:r>
              <a:rPr lang="en" sz="5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9"/>
              </a:rPr>
              <a:t>https://www.nature.com/articles/s41591-021-01506-3</a:t>
            </a:r>
            <a:r>
              <a:rPr lang="en" sz="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5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" name="Google Shape;1685;p136"/>
          <p:cNvGrpSpPr/>
          <p:nvPr/>
        </p:nvGrpSpPr>
        <p:grpSpPr>
          <a:xfrm>
            <a:off x="550316" y="1084610"/>
            <a:ext cx="3567166" cy="3604558"/>
            <a:chOff x="348125" y="800105"/>
            <a:chExt cx="4150280" cy="4193785"/>
          </a:xfrm>
        </p:grpSpPr>
        <p:sp>
          <p:nvSpPr>
            <p:cNvPr id="1686" name="Google Shape;1686;p136"/>
            <p:cNvSpPr/>
            <p:nvPr/>
          </p:nvSpPr>
          <p:spPr>
            <a:xfrm>
              <a:off x="583525" y="1020149"/>
              <a:ext cx="3695100" cy="3763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36"/>
            <p:cNvSpPr/>
            <p:nvPr/>
          </p:nvSpPr>
          <p:spPr>
            <a:xfrm>
              <a:off x="582858" y="1178154"/>
              <a:ext cx="3695100" cy="3763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88" name="Google Shape;1688;p136"/>
            <p:cNvGrpSpPr/>
            <p:nvPr/>
          </p:nvGrpSpPr>
          <p:grpSpPr>
            <a:xfrm>
              <a:off x="1399414" y="800105"/>
              <a:ext cx="2063115" cy="2101453"/>
              <a:chOff x="3614360" y="410488"/>
              <a:chExt cx="2166000" cy="2166000"/>
            </a:xfrm>
          </p:grpSpPr>
          <p:sp>
            <p:nvSpPr>
              <p:cNvPr id="1689" name="Google Shape;1689;p136"/>
              <p:cNvSpPr/>
              <p:nvPr/>
            </p:nvSpPr>
            <p:spPr>
              <a:xfrm>
                <a:off x="3614360" y="410488"/>
                <a:ext cx="2166000" cy="2166000"/>
              </a:xfrm>
              <a:prstGeom prst="ellipse">
                <a:avLst/>
              </a:prstGeom>
              <a:solidFill>
                <a:srgbClr val="FEEF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136"/>
              <p:cNvSpPr txBox="1"/>
              <p:nvPr/>
            </p:nvSpPr>
            <p:spPr>
              <a:xfrm>
                <a:off x="3949513" y="1021475"/>
                <a:ext cx="1496100" cy="702900"/>
              </a:xfrm>
              <a:prstGeom prst="rect">
                <a:avLst/>
              </a:prstGeom>
              <a:solidFill>
                <a:srgbClr val="FEEF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dk2"/>
                    </a:solidFill>
                    <a:latin typeface="Manrope"/>
                    <a:ea typeface="Manrope"/>
                    <a:cs typeface="Manrope"/>
                    <a:sym typeface="Manrope"/>
                  </a:rPr>
                  <a:t>Drug Discovery &amp; Preclinical</a:t>
                </a:r>
                <a:endParaRPr b="1" sz="1300">
                  <a:solidFill>
                    <a:schemeClr val="dk2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691" name="Google Shape;1691;p136"/>
            <p:cNvGrpSpPr/>
            <p:nvPr/>
          </p:nvGrpSpPr>
          <p:grpSpPr>
            <a:xfrm>
              <a:off x="356527" y="1851238"/>
              <a:ext cx="2063115" cy="2101453"/>
              <a:chOff x="2519466" y="1493908"/>
              <a:chExt cx="2166000" cy="2166000"/>
            </a:xfrm>
          </p:grpSpPr>
          <p:sp>
            <p:nvSpPr>
              <p:cNvPr id="1692" name="Google Shape;1692;p136"/>
              <p:cNvSpPr/>
              <p:nvPr/>
            </p:nvSpPr>
            <p:spPr>
              <a:xfrm>
                <a:off x="2519466" y="1493908"/>
                <a:ext cx="2166000" cy="216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136"/>
              <p:cNvSpPr txBox="1"/>
              <p:nvPr/>
            </p:nvSpPr>
            <p:spPr>
              <a:xfrm>
                <a:off x="2601163" y="2232100"/>
                <a:ext cx="1496100" cy="70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94" name="Google Shape;1694;p136"/>
            <p:cNvGrpSpPr/>
            <p:nvPr/>
          </p:nvGrpSpPr>
          <p:grpSpPr>
            <a:xfrm>
              <a:off x="1399409" y="2892264"/>
              <a:ext cx="2063115" cy="2101453"/>
              <a:chOff x="3614356" y="2566908"/>
              <a:chExt cx="2166000" cy="2166000"/>
            </a:xfrm>
          </p:grpSpPr>
          <p:sp>
            <p:nvSpPr>
              <p:cNvPr id="1695" name="Google Shape;1695;p136"/>
              <p:cNvSpPr/>
              <p:nvPr/>
            </p:nvSpPr>
            <p:spPr>
              <a:xfrm>
                <a:off x="3614356" y="2566908"/>
                <a:ext cx="2166000" cy="216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136"/>
              <p:cNvSpPr txBox="1"/>
              <p:nvPr/>
            </p:nvSpPr>
            <p:spPr>
              <a:xfrm>
                <a:off x="3961563" y="3539875"/>
                <a:ext cx="1496100" cy="70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97" name="Google Shape;1697;p136"/>
            <p:cNvGrpSpPr/>
            <p:nvPr/>
          </p:nvGrpSpPr>
          <p:grpSpPr>
            <a:xfrm>
              <a:off x="2435290" y="1851206"/>
              <a:ext cx="2063115" cy="2101453"/>
              <a:chOff x="4701894" y="1493874"/>
              <a:chExt cx="2166000" cy="2166000"/>
            </a:xfrm>
          </p:grpSpPr>
          <p:sp>
            <p:nvSpPr>
              <p:cNvPr id="1698" name="Google Shape;1698;p136"/>
              <p:cNvSpPr/>
              <p:nvPr/>
            </p:nvSpPr>
            <p:spPr>
              <a:xfrm>
                <a:off x="4701894" y="1493874"/>
                <a:ext cx="2166000" cy="216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136"/>
              <p:cNvSpPr txBox="1"/>
              <p:nvPr/>
            </p:nvSpPr>
            <p:spPr>
              <a:xfrm>
                <a:off x="5295688" y="2220300"/>
                <a:ext cx="1496100" cy="70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700" name="Google Shape;1700;p136"/>
            <p:cNvSpPr/>
            <p:nvPr/>
          </p:nvSpPr>
          <p:spPr>
            <a:xfrm>
              <a:off x="1847524" y="2290188"/>
              <a:ext cx="1167600" cy="118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36"/>
            <p:cNvSpPr/>
            <p:nvPr/>
          </p:nvSpPr>
          <p:spPr>
            <a:xfrm>
              <a:off x="1399525" y="2892390"/>
              <a:ext cx="2063100" cy="2101500"/>
            </a:xfrm>
            <a:prstGeom prst="ellipse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36"/>
            <p:cNvSpPr/>
            <p:nvPr/>
          </p:nvSpPr>
          <p:spPr>
            <a:xfrm>
              <a:off x="356608" y="1851312"/>
              <a:ext cx="2063100" cy="2101500"/>
            </a:xfrm>
            <a:prstGeom prst="ellipse">
              <a:avLst/>
            </a:prstGeom>
            <a:solidFill>
              <a:srgbClr val="ABD3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36"/>
            <p:cNvSpPr txBox="1"/>
            <p:nvPr/>
          </p:nvSpPr>
          <p:spPr>
            <a:xfrm>
              <a:off x="1622050" y="4084775"/>
              <a:ext cx="1616700" cy="6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Manrope"/>
                  <a:ea typeface="Manrope"/>
                  <a:cs typeface="Manrope"/>
                  <a:sym typeface="Manrope"/>
                </a:rPr>
                <a:t>RWE &amp; HEOR</a:t>
              </a:r>
              <a:endParaRPr b="1" sz="13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704" name="Google Shape;1704;p136"/>
            <p:cNvSpPr txBox="1"/>
            <p:nvPr/>
          </p:nvSpPr>
          <p:spPr>
            <a:xfrm>
              <a:off x="348125" y="2754019"/>
              <a:ext cx="1809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Manrope"/>
                  <a:ea typeface="Manrope"/>
                  <a:cs typeface="Manrope"/>
                  <a:sym typeface="Manrope"/>
                </a:rPr>
                <a:t>Post-Market</a:t>
              </a:r>
              <a:endParaRPr b="1" sz="13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grpSp>
          <p:nvGrpSpPr>
            <p:cNvPr id="1705" name="Google Shape;1705;p136"/>
            <p:cNvGrpSpPr/>
            <p:nvPr/>
          </p:nvGrpSpPr>
          <p:grpSpPr>
            <a:xfrm>
              <a:off x="2435290" y="1851206"/>
              <a:ext cx="2063115" cy="2101453"/>
              <a:chOff x="4701894" y="1493874"/>
              <a:chExt cx="2166000" cy="2166000"/>
            </a:xfrm>
          </p:grpSpPr>
          <p:sp>
            <p:nvSpPr>
              <p:cNvPr id="1706" name="Google Shape;1706;p136"/>
              <p:cNvSpPr/>
              <p:nvPr/>
            </p:nvSpPr>
            <p:spPr>
              <a:xfrm>
                <a:off x="4701894" y="1493874"/>
                <a:ext cx="2166000" cy="2166000"/>
              </a:xfrm>
              <a:prstGeom prst="ellipse">
                <a:avLst/>
              </a:prstGeom>
              <a:solidFill>
                <a:srgbClr val="9FC5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136"/>
              <p:cNvSpPr txBox="1"/>
              <p:nvPr/>
            </p:nvSpPr>
            <p:spPr>
              <a:xfrm>
                <a:off x="4895092" y="2388293"/>
                <a:ext cx="1779600" cy="702900"/>
              </a:xfrm>
              <a:prstGeom prst="rect">
                <a:avLst/>
              </a:prstGeom>
              <a:solidFill>
                <a:srgbClr val="9FC5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dk2"/>
                    </a:solidFill>
                    <a:latin typeface="Manrope"/>
                    <a:ea typeface="Manrope"/>
                    <a:cs typeface="Manrope"/>
                    <a:sym typeface="Manrope"/>
                  </a:rPr>
                  <a:t>Clinical Development</a:t>
                </a:r>
                <a:endParaRPr b="1" sz="1300">
                  <a:solidFill>
                    <a:schemeClr val="dk2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pic>
          <p:nvPicPr>
            <p:cNvPr id="1708" name="Google Shape;1708;p136"/>
            <p:cNvPicPr preferRelativeResize="0"/>
            <p:nvPr/>
          </p:nvPicPr>
          <p:blipFill rotWithShape="1">
            <a:blip r:embed="rId3">
              <a:alphaModFix/>
            </a:blip>
            <a:srcRect b="17108" l="0" r="0" t="0"/>
            <a:stretch/>
          </p:blipFill>
          <p:spPr>
            <a:xfrm flipH="1">
              <a:off x="2129912" y="971551"/>
              <a:ext cx="600985" cy="507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9" name="Google Shape;1709;p136"/>
            <p:cNvPicPr preferRelativeResize="0"/>
            <p:nvPr/>
          </p:nvPicPr>
          <p:blipFill rotWithShape="1">
            <a:blip r:embed="rId4">
              <a:alphaModFix/>
            </a:blip>
            <a:srcRect b="13748" l="0" r="0" t="0"/>
            <a:stretch/>
          </p:blipFill>
          <p:spPr>
            <a:xfrm>
              <a:off x="3197980" y="2287974"/>
              <a:ext cx="645977" cy="567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0" name="Google Shape;1710;p136"/>
            <p:cNvPicPr preferRelativeResize="0"/>
            <p:nvPr/>
          </p:nvPicPr>
          <p:blipFill rotWithShape="1">
            <a:blip r:embed="rId5">
              <a:alphaModFix/>
            </a:blip>
            <a:srcRect b="16275" l="0" r="0" t="0"/>
            <a:stretch/>
          </p:blipFill>
          <p:spPr>
            <a:xfrm>
              <a:off x="2129909" y="3572218"/>
              <a:ext cx="600976" cy="512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1" name="Google Shape;1711;p136"/>
            <p:cNvPicPr preferRelativeResize="0"/>
            <p:nvPr/>
          </p:nvPicPr>
          <p:blipFill rotWithShape="1">
            <a:blip r:embed="rId6">
              <a:alphaModFix/>
            </a:blip>
            <a:srcRect b="14427" l="0" r="0" t="0"/>
            <a:stretch/>
          </p:blipFill>
          <p:spPr>
            <a:xfrm>
              <a:off x="952121" y="2309828"/>
              <a:ext cx="600976" cy="5238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2" name="Google Shape;1712;p136"/>
          <p:cNvSpPr txBox="1"/>
          <p:nvPr/>
        </p:nvSpPr>
        <p:spPr>
          <a:xfrm>
            <a:off x="4249950" y="1418300"/>
            <a:ext cx="4523100" cy="3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9144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AutoNum type="arabicPeriod"/>
            </a:pP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Drug Discovery &amp; Preclinical</a:t>
            </a: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: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D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iverse, multi-modal data and GenAI to predict structures, binding properties, gene expressions, etc. </a:t>
            </a:r>
            <a:endParaRPr sz="12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AutoNum type="arabicPeriod"/>
            </a:pP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Clinical Development</a:t>
            </a: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:</a:t>
            </a:r>
            <a:r>
              <a:rPr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Improve site selection and trial design. Use comprehensive, rapid-cycle insights to accelerate study phases and enhance trial outcomes.</a:t>
            </a:r>
            <a:endParaRPr sz="12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oppins"/>
              <a:buAutoNum type="arabicPeriod"/>
            </a:pP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RWE &amp; HEOR</a:t>
            </a: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:</a:t>
            </a:r>
            <a:r>
              <a:rPr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Conduct studies to gain critical insights into disease progression and health outcomes.</a:t>
            </a:r>
            <a:endParaRPr sz="12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Poppins"/>
              <a:buAutoNum type="arabicPeriod"/>
            </a:pP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Post-Approval</a:t>
            </a:r>
            <a:r>
              <a:rPr b="1" lang="en" sz="120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rPr>
              <a:t>: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Monitor drug performance. Help providers personalize treatments.</a:t>
            </a:r>
            <a:r>
              <a:rPr lang="en"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Generate evidence to ensure access and adequate pricing.</a:t>
            </a:r>
            <a:endParaRPr sz="12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13" name="Google Shape;1713;p136"/>
          <p:cNvSpPr/>
          <p:nvPr/>
        </p:nvSpPr>
        <p:spPr>
          <a:xfrm>
            <a:off x="4710075" y="1028688"/>
            <a:ext cx="4062600" cy="226800"/>
          </a:xfrm>
          <a:prstGeom prst="roundRect">
            <a:avLst>
              <a:gd fmla="val 16667" name="adj"/>
            </a:avLst>
          </a:prstGeom>
          <a:solidFill>
            <a:srgbClr val="3681B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75" lIns="18275" spcFirstLastPara="1" rIns="18275" wrap="square" tIns="18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EEFC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Federated Computing Solutions</a:t>
            </a:r>
            <a:endParaRPr sz="1500">
              <a:solidFill>
                <a:srgbClr val="FEEFC3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14" name="Google Shape;1714;p136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&amp; life sciences organizations are using Federated Computing to accelerate their AI strategies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137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Biopharma Vignette</a:t>
            </a:r>
            <a:r>
              <a:rPr lang="en">
                <a:solidFill>
                  <a:schemeClr val="accent6"/>
                </a:solidFill>
              </a:rPr>
              <a:t>: </a:t>
            </a:r>
            <a:r>
              <a:rPr lang="en"/>
              <a:t>DiffDock</a:t>
            </a:r>
            <a:endParaRPr/>
          </a:p>
        </p:txBody>
      </p:sp>
      <p:sp>
        <p:nvSpPr>
          <p:cNvPr id="1720" name="Google Shape;1720;p137"/>
          <p:cNvSpPr/>
          <p:nvPr/>
        </p:nvSpPr>
        <p:spPr>
          <a:xfrm>
            <a:off x="274100" y="1124475"/>
            <a:ext cx="3968700" cy="337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21" name="Google Shape;1721;p137"/>
          <p:cNvSpPr txBox="1"/>
          <p:nvPr/>
        </p:nvSpPr>
        <p:spPr>
          <a:xfrm>
            <a:off x="4430700" y="1124550"/>
            <a:ext cx="43842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Business Problem: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Leading BioPharma company evaluating federated training of molecular docking models.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Rhino Solution: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Fine-tune the scoring function of</a:t>
            </a: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DiffDock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, a state-of-the-art open-source reverse-diffusion model. Supervised training using known good samples at multiple sites.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r>
              <a:rPr lang="en">
                <a:latin typeface="Manrope"/>
                <a:ea typeface="Manrope"/>
                <a:cs typeface="Manrope"/>
                <a:sym typeface="Manrope"/>
              </a:rPr>
              <a:t>On-platform federated data prep. and 3D visualization for results analysis.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Results: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Federated model performs better than similar models trained at individual sites.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722" name="Google Shape;1722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50" y="1187725"/>
            <a:ext cx="1078200" cy="324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37"/>
          <p:cNvPicPr preferRelativeResize="0"/>
          <p:nvPr/>
        </p:nvPicPr>
        <p:blipFill rotWithShape="1">
          <a:blip r:embed="rId4">
            <a:alphaModFix/>
          </a:blip>
          <a:srcRect b="0" l="0" r="0" t="22348"/>
          <a:stretch/>
        </p:blipFill>
        <p:spPr>
          <a:xfrm>
            <a:off x="1931900" y="1297763"/>
            <a:ext cx="2189350" cy="302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138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Biopharma Vignette: </a:t>
            </a:r>
            <a:r>
              <a:rPr lang="en"/>
              <a:t>Federated Regression Modeling</a:t>
            </a:r>
            <a:endParaRPr/>
          </a:p>
        </p:txBody>
      </p:sp>
      <p:sp>
        <p:nvSpPr>
          <p:cNvPr id="1729" name="Google Shape;1729;p138"/>
          <p:cNvSpPr txBox="1"/>
          <p:nvPr/>
        </p:nvSpPr>
        <p:spPr>
          <a:xfrm>
            <a:off x="4430700" y="1124550"/>
            <a:ext cx="43842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Business Problem: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Leading Israeli HMO needed federated regression modelling for multi-site epidemiological studies.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Rhino Solution: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Implement iterative federated algorithm supporting generalized linear models. Initially using Newton-Raphson, later using IRLS for robust convergence and better handling of sparse data.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226060" lvl="0" marL="32004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Results: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Models 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converged on all datasets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, including ones with highly imbalanced classes. Excellent accuracy: 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Correct to 8 decimal points 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compared to modelling with centralized data.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730" name="Google Shape;1730;p138"/>
          <p:cNvPicPr preferRelativeResize="0"/>
          <p:nvPr/>
        </p:nvPicPr>
        <p:blipFill rotWithShape="1">
          <a:blip r:embed="rId3">
            <a:alphaModFix/>
          </a:blip>
          <a:srcRect b="0" l="5570" r="5579" t="0"/>
          <a:stretch/>
        </p:blipFill>
        <p:spPr>
          <a:xfrm>
            <a:off x="360250" y="1124550"/>
            <a:ext cx="3796399" cy="33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139"/>
          <p:cNvSpPr txBox="1"/>
          <p:nvPr>
            <p:ph type="title"/>
          </p:nvPr>
        </p:nvSpPr>
        <p:spPr>
          <a:xfrm>
            <a:off x="831300" y="176701"/>
            <a:ext cx="7481400" cy="62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Federated Computing also has many applications across financial services - wherever data sharing is challenging</a:t>
            </a:r>
            <a:endParaRPr/>
          </a:p>
        </p:txBody>
      </p:sp>
      <p:sp>
        <p:nvSpPr>
          <p:cNvPr id="1736" name="Google Shape;1736;p139"/>
          <p:cNvSpPr/>
          <p:nvPr/>
        </p:nvSpPr>
        <p:spPr>
          <a:xfrm>
            <a:off x="673150" y="1360175"/>
            <a:ext cx="3162300" cy="1117500"/>
          </a:xfrm>
          <a:prstGeom prst="rect">
            <a:avLst/>
          </a:prstGeom>
          <a:solidFill>
            <a:srgbClr val="D9EC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7" name="Google Shape;1737;p139"/>
          <p:cNvPicPr preferRelativeResize="0"/>
          <p:nvPr/>
        </p:nvPicPr>
        <p:blipFill rotWithShape="1">
          <a:blip r:embed="rId3">
            <a:alphaModFix/>
          </a:blip>
          <a:srcRect b="13247" l="5605" r="7346" t="0"/>
          <a:stretch/>
        </p:blipFill>
        <p:spPr>
          <a:xfrm>
            <a:off x="823225" y="1479499"/>
            <a:ext cx="850901" cy="8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8" name="Google Shape;1738;p139"/>
          <p:cNvSpPr txBox="1"/>
          <p:nvPr/>
        </p:nvSpPr>
        <p:spPr>
          <a:xfrm>
            <a:off x="1739950" y="1681675"/>
            <a:ext cx="249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Fraud Detection</a:t>
            </a:r>
            <a:endParaRPr b="1" sz="1600"/>
          </a:p>
        </p:txBody>
      </p:sp>
      <p:sp>
        <p:nvSpPr>
          <p:cNvPr id="1739" name="Google Shape;1739;p139"/>
          <p:cNvSpPr txBox="1"/>
          <p:nvPr/>
        </p:nvSpPr>
        <p:spPr>
          <a:xfrm>
            <a:off x="1739950" y="2636713"/>
            <a:ext cx="222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Anti-Money Laundering</a:t>
            </a:r>
            <a:endParaRPr b="1" sz="1600"/>
          </a:p>
        </p:txBody>
      </p:sp>
      <p:sp>
        <p:nvSpPr>
          <p:cNvPr id="1740" name="Google Shape;1740;p139"/>
          <p:cNvSpPr txBox="1"/>
          <p:nvPr/>
        </p:nvSpPr>
        <p:spPr>
          <a:xfrm>
            <a:off x="5912700" y="1681675"/>
            <a:ext cx="222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Credit Scoring &amp; Lending</a:t>
            </a:r>
            <a:endParaRPr b="1" sz="1600"/>
          </a:p>
        </p:txBody>
      </p:sp>
      <p:sp>
        <p:nvSpPr>
          <p:cNvPr id="1741" name="Google Shape;1741;p139"/>
          <p:cNvSpPr txBox="1"/>
          <p:nvPr/>
        </p:nvSpPr>
        <p:spPr>
          <a:xfrm>
            <a:off x="1739950" y="3837750"/>
            <a:ext cx="222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Risk Management</a:t>
            </a:r>
            <a:endParaRPr b="1" sz="1600"/>
          </a:p>
        </p:txBody>
      </p:sp>
      <p:sp>
        <p:nvSpPr>
          <p:cNvPr id="1742" name="Google Shape;1742;p139"/>
          <p:cNvSpPr txBox="1"/>
          <p:nvPr/>
        </p:nvSpPr>
        <p:spPr>
          <a:xfrm>
            <a:off x="5912700" y="2759713"/>
            <a:ext cx="222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Trading Models</a:t>
            </a:r>
            <a:endParaRPr b="1" sz="1600"/>
          </a:p>
        </p:txBody>
      </p:sp>
      <p:sp>
        <p:nvSpPr>
          <p:cNvPr id="1743" name="Google Shape;1743;p139"/>
          <p:cNvSpPr txBox="1"/>
          <p:nvPr/>
        </p:nvSpPr>
        <p:spPr>
          <a:xfrm>
            <a:off x="5912700" y="3714750"/>
            <a:ext cx="222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Payments Processing</a:t>
            </a:r>
            <a:endParaRPr b="1" sz="1600"/>
          </a:p>
        </p:txBody>
      </p:sp>
      <p:pic>
        <p:nvPicPr>
          <p:cNvPr id="1744" name="Google Shape;1744;p139"/>
          <p:cNvPicPr preferRelativeResize="0"/>
          <p:nvPr/>
        </p:nvPicPr>
        <p:blipFill rotWithShape="1">
          <a:blip r:embed="rId4">
            <a:alphaModFix/>
          </a:blip>
          <a:srcRect b="13688" l="0" r="0" t="0"/>
          <a:stretch/>
        </p:blipFill>
        <p:spPr>
          <a:xfrm>
            <a:off x="823225" y="2608064"/>
            <a:ext cx="850901" cy="73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139"/>
          <p:cNvPicPr preferRelativeResize="0"/>
          <p:nvPr/>
        </p:nvPicPr>
        <p:blipFill rotWithShape="1">
          <a:blip r:embed="rId5">
            <a:alphaModFix/>
          </a:blip>
          <a:srcRect b="12922" l="0" r="0" t="0"/>
          <a:stretch/>
        </p:blipFill>
        <p:spPr>
          <a:xfrm>
            <a:off x="823225" y="3682812"/>
            <a:ext cx="850901" cy="74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139"/>
          <p:cNvPicPr preferRelativeResize="0"/>
          <p:nvPr/>
        </p:nvPicPr>
        <p:blipFill rotWithShape="1">
          <a:blip r:embed="rId6">
            <a:alphaModFix/>
          </a:blip>
          <a:srcRect b="14111" l="0" r="0" t="0"/>
          <a:stretch/>
        </p:blipFill>
        <p:spPr>
          <a:xfrm>
            <a:off x="5038525" y="3682801"/>
            <a:ext cx="862741" cy="74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7713" y="1479500"/>
            <a:ext cx="884376" cy="8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1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5538" y="2450913"/>
            <a:ext cx="1048725" cy="10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40"/>
          <p:cNvSpPr/>
          <p:nvPr/>
        </p:nvSpPr>
        <p:spPr>
          <a:xfrm>
            <a:off x="274100" y="1124475"/>
            <a:ext cx="3968700" cy="337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Fraud Detection Consortium Architecture 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54" name="Google Shape;1754;p140"/>
          <p:cNvSpPr txBox="1"/>
          <p:nvPr/>
        </p:nvSpPr>
        <p:spPr>
          <a:xfrm>
            <a:off x="4430700" y="1210425"/>
            <a:ext cx="44847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Business Problem: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Fraud is a trillion dollar problem, which requires complex collaboration among multiple orgs where data sharing is challenging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Rhino Solution: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Rhino FCP provides a platform for secure data preparation and then federated training of a fraud detection model without requiring any data transfer, while preserving customer privacy &amp; confidentiality</a:t>
            </a:r>
            <a:br>
              <a:rPr lang="en">
                <a:latin typeface="Manrope"/>
                <a:ea typeface="Manrope"/>
                <a:cs typeface="Manrope"/>
                <a:sym typeface="Manrope"/>
              </a:rPr>
            </a:b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●"/>
            </a:pPr>
            <a:r>
              <a:rPr b="1" lang="en">
                <a:latin typeface="Manrope"/>
                <a:ea typeface="Manrope"/>
                <a:cs typeface="Manrope"/>
                <a:sym typeface="Manrope"/>
              </a:rPr>
              <a:t>Results: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The model trained on 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multiple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sources of data shows 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significant</a:t>
            </a:r>
            <a:r>
              <a:rPr lang="en">
                <a:latin typeface="Manrope"/>
                <a:ea typeface="Manrope"/>
                <a:cs typeface="Manrope"/>
                <a:sym typeface="Manrope"/>
              </a:rPr>
              <a:t> uplift versus a model using only one source - providing huge benefit to participating banks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55" name="Google Shape;1755;p140"/>
          <p:cNvSpPr txBox="1"/>
          <p:nvPr>
            <p:ph type="title"/>
          </p:nvPr>
        </p:nvSpPr>
        <p:spPr>
          <a:xfrm>
            <a:off x="831300" y="146026"/>
            <a:ext cx="7481400" cy="62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Financial Services</a:t>
            </a:r>
            <a:r>
              <a:rPr lang="en">
                <a:solidFill>
                  <a:schemeClr val="accent6"/>
                </a:solidFill>
              </a:rPr>
              <a:t> Vignette: </a:t>
            </a:r>
            <a:r>
              <a:rPr lang="en"/>
              <a:t>Using Rhino FCP to fight fraud</a:t>
            </a:r>
            <a:endParaRPr/>
          </a:p>
        </p:txBody>
      </p:sp>
      <p:grpSp>
        <p:nvGrpSpPr>
          <p:cNvPr id="1756" name="Google Shape;1756;p140"/>
          <p:cNvGrpSpPr/>
          <p:nvPr/>
        </p:nvGrpSpPr>
        <p:grpSpPr>
          <a:xfrm>
            <a:off x="361325" y="3788625"/>
            <a:ext cx="3794250" cy="623400"/>
            <a:chOff x="342900" y="3717400"/>
            <a:chExt cx="3794250" cy="623400"/>
          </a:xfrm>
        </p:grpSpPr>
        <p:sp>
          <p:nvSpPr>
            <p:cNvPr id="1757" name="Google Shape;1757;p140"/>
            <p:cNvSpPr/>
            <p:nvPr/>
          </p:nvSpPr>
          <p:spPr>
            <a:xfrm>
              <a:off x="342900" y="3717400"/>
              <a:ext cx="912900" cy="623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Bank 1 </a:t>
              </a:r>
              <a:br>
                <a:rPr lang="en" sz="1000">
                  <a:latin typeface="Manrope"/>
                  <a:ea typeface="Manrope"/>
                  <a:cs typeface="Manrope"/>
                  <a:sym typeface="Manrope"/>
                </a:rPr>
              </a:b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Rhino Client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(GCP)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758" name="Google Shape;1758;p140"/>
            <p:cNvSpPr/>
            <p:nvPr/>
          </p:nvSpPr>
          <p:spPr>
            <a:xfrm>
              <a:off x="1303350" y="3717400"/>
              <a:ext cx="912900" cy="623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Bank 2 </a:t>
              </a:r>
              <a:br>
                <a:rPr lang="en" sz="1000">
                  <a:latin typeface="Manrope"/>
                  <a:ea typeface="Manrope"/>
                  <a:cs typeface="Manrope"/>
                  <a:sym typeface="Manrope"/>
                </a:rPr>
              </a:b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Rhino Client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(AWS)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759" name="Google Shape;1759;p140"/>
            <p:cNvSpPr/>
            <p:nvPr/>
          </p:nvSpPr>
          <p:spPr>
            <a:xfrm>
              <a:off x="2263800" y="3717400"/>
              <a:ext cx="912900" cy="623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Bank 3</a:t>
              </a:r>
              <a:br>
                <a:rPr lang="en" sz="1000">
                  <a:latin typeface="Manrope"/>
                  <a:ea typeface="Manrope"/>
                  <a:cs typeface="Manrope"/>
                  <a:sym typeface="Manrope"/>
                </a:rPr>
              </a:b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Rhino Client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(On-Prem)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760" name="Google Shape;1760;p140"/>
            <p:cNvSpPr/>
            <p:nvPr/>
          </p:nvSpPr>
          <p:spPr>
            <a:xfrm>
              <a:off x="3224250" y="3717400"/>
              <a:ext cx="912900" cy="623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Bank 4</a:t>
              </a:r>
              <a:br>
                <a:rPr lang="en" sz="1000">
                  <a:latin typeface="Manrope"/>
                  <a:ea typeface="Manrope"/>
                  <a:cs typeface="Manrope"/>
                  <a:sym typeface="Manrope"/>
                </a:rPr>
              </a:b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Rhino Client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Manrope"/>
                  <a:ea typeface="Manrope"/>
                  <a:cs typeface="Manrope"/>
                  <a:sym typeface="Manrope"/>
                </a:rPr>
                <a:t>(Rhino TEE)</a:t>
              </a:r>
              <a:endParaRPr sz="1000"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1761" name="Google Shape;1761;p140"/>
          <p:cNvSpPr/>
          <p:nvPr/>
        </p:nvSpPr>
        <p:spPr>
          <a:xfrm>
            <a:off x="1802000" y="2637700"/>
            <a:ext cx="912900" cy="6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anrope"/>
                <a:ea typeface="Manrope"/>
                <a:cs typeface="Manrope"/>
                <a:sym typeface="Manrope"/>
              </a:rPr>
              <a:t>Rhino Control Plane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62" name="Google Shape;1762;p140"/>
          <p:cNvSpPr/>
          <p:nvPr/>
        </p:nvSpPr>
        <p:spPr>
          <a:xfrm>
            <a:off x="1802000" y="1685200"/>
            <a:ext cx="912900" cy="6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anrope"/>
                <a:ea typeface="Manrope"/>
                <a:cs typeface="Manrope"/>
                <a:sym typeface="Manrope"/>
              </a:rPr>
              <a:t>Consortium Leader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63" name="Google Shape;1763;p140"/>
          <p:cNvCxnSpPr>
            <a:stCxn id="1757" idx="0"/>
            <a:endCxn id="1761" idx="2"/>
          </p:cNvCxnSpPr>
          <p:nvPr/>
        </p:nvCxnSpPr>
        <p:spPr>
          <a:xfrm rot="-5400000">
            <a:off x="1274375" y="2804625"/>
            <a:ext cx="527400" cy="14406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764" name="Google Shape;1764;p140"/>
          <p:cNvCxnSpPr>
            <a:stCxn id="1761" idx="2"/>
            <a:endCxn id="1760" idx="0"/>
          </p:cNvCxnSpPr>
          <p:nvPr/>
        </p:nvCxnSpPr>
        <p:spPr>
          <a:xfrm flipH="1" rot="-5400000">
            <a:off x="2715050" y="2804500"/>
            <a:ext cx="527400" cy="14406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5" name="Google Shape;1765;p140"/>
          <p:cNvCxnSpPr>
            <a:stCxn id="1761" idx="2"/>
            <a:endCxn id="1759" idx="0"/>
          </p:cNvCxnSpPr>
          <p:nvPr/>
        </p:nvCxnSpPr>
        <p:spPr>
          <a:xfrm flipH="1" rot="-5400000">
            <a:off x="2234900" y="3284650"/>
            <a:ext cx="527400" cy="4803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6" name="Google Shape;1766;p140"/>
          <p:cNvCxnSpPr>
            <a:stCxn id="1761" idx="2"/>
            <a:endCxn id="1758" idx="0"/>
          </p:cNvCxnSpPr>
          <p:nvPr/>
        </p:nvCxnSpPr>
        <p:spPr>
          <a:xfrm rot="5400000">
            <a:off x="1754600" y="3284650"/>
            <a:ext cx="527400" cy="4803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7" name="Google Shape;1767;p140"/>
          <p:cNvCxnSpPr>
            <a:stCxn id="1762" idx="2"/>
            <a:endCxn id="1761" idx="0"/>
          </p:cNvCxnSpPr>
          <p:nvPr/>
        </p:nvCxnSpPr>
        <p:spPr>
          <a:xfrm>
            <a:off x="2258450" y="2308600"/>
            <a:ext cx="0" cy="3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80">
      <a:dk1>
        <a:srgbClr val="0C283C"/>
      </a:dk1>
      <a:lt1>
        <a:srgbClr val="FFFFFF"/>
      </a:lt1>
      <a:dk2>
        <a:srgbClr val="341824"/>
      </a:dk2>
      <a:lt2>
        <a:srgbClr val="F0F9FF"/>
      </a:lt2>
      <a:accent1>
        <a:srgbClr val="2479B3"/>
      </a:accent1>
      <a:accent2>
        <a:srgbClr val="9E4770"/>
      </a:accent2>
      <a:accent3>
        <a:srgbClr val="2A9D8F"/>
      </a:accent3>
      <a:accent4>
        <a:srgbClr val="692F4B"/>
      </a:accent4>
      <a:accent5>
        <a:srgbClr val="185177"/>
      </a:accent5>
      <a:accent6>
        <a:srgbClr val="E76F51"/>
      </a:accent6>
      <a:hlink>
        <a:srgbClr val="2479B3"/>
      </a:hlink>
      <a:folHlink>
        <a:srgbClr val="9E47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80">
      <a:dk1>
        <a:srgbClr val="4C667F"/>
      </a:dk1>
      <a:lt1>
        <a:srgbClr val="FFFFFF"/>
      </a:lt1>
      <a:dk2>
        <a:srgbClr val="000000"/>
      </a:dk2>
      <a:lt2>
        <a:srgbClr val="F2F4F8"/>
      </a:lt2>
      <a:accent1>
        <a:srgbClr val="00D1B9"/>
      </a:accent1>
      <a:accent2>
        <a:srgbClr val="B32F2F"/>
      </a:accent2>
      <a:accent3>
        <a:srgbClr val="B15E10"/>
      </a:accent3>
      <a:accent4>
        <a:srgbClr val="8C329C"/>
      </a:accent4>
      <a:accent5>
        <a:srgbClr val="00695C"/>
      </a:accent5>
      <a:accent6>
        <a:srgbClr val="1769B5"/>
      </a:accent6>
      <a:hlink>
        <a:srgbClr val="1A77CC"/>
      </a:hlink>
      <a:folHlink>
        <a:srgbClr val="9E47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